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69" r:id="rId4"/>
    <p:sldId id="268" r:id="rId5"/>
    <p:sldId id="257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RAIN@lists.ucdenver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E8DC-168C-491D-98FC-1617E6A84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710268"/>
            <a:ext cx="7766936" cy="1646302"/>
          </a:xfrm>
        </p:spPr>
        <p:txBody>
          <a:bodyPr/>
          <a:lstStyle/>
          <a:p>
            <a:r>
              <a:rPr lang="en-US" dirty="0"/>
              <a:t>RAIN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EE5944-191D-41E5-AE9F-1625EC094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429000"/>
            <a:ext cx="7766936" cy="1096899"/>
          </a:xfrm>
        </p:spPr>
        <p:txBody>
          <a:bodyPr/>
          <a:lstStyle/>
          <a:p>
            <a:r>
              <a:rPr lang="en-US" sz="3600" dirty="0"/>
              <a:t>July 15, 2021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44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B8613-6C33-4E89-ADFA-A7AB377B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1920E-5238-4E2B-B268-EF3EB1A08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PreAward</a:t>
            </a:r>
            <a:r>
              <a:rPr lang="en-US" dirty="0"/>
              <a:t> Updates – Garrett Steed</a:t>
            </a:r>
          </a:p>
          <a:p>
            <a:r>
              <a:rPr lang="en-US" dirty="0"/>
              <a:t>CRA Exam – Shane Jernigan</a:t>
            </a:r>
          </a:p>
          <a:p>
            <a:r>
              <a:rPr lang="en-US" dirty="0"/>
              <a:t>RAIN &amp; NCURA Updates – Natalie Buys</a:t>
            </a:r>
          </a:p>
        </p:txBody>
      </p:sp>
    </p:spTree>
    <p:extLst>
      <p:ext uri="{BB962C8B-B14F-4D97-AF65-F5344CB8AC3E}">
        <p14:creationId xmlns:p14="http://schemas.microsoft.com/office/powerpoint/2010/main" val="201654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F491-13CD-4D06-8756-D1C14212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RAIN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C9405-0CEF-435B-83C7-F5692AE7F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Resources List</a:t>
            </a:r>
          </a:p>
          <a:p>
            <a:pPr lvl="1"/>
            <a:r>
              <a:rPr lang="en-US" sz="2200" dirty="0"/>
              <a:t>Location – RAIN Teams Channel</a:t>
            </a:r>
          </a:p>
          <a:p>
            <a:pPr lvl="1"/>
            <a:r>
              <a:rPr lang="en-US" sz="2200" dirty="0"/>
              <a:t>Identify:</a:t>
            </a:r>
          </a:p>
          <a:p>
            <a:pPr lvl="2"/>
            <a:r>
              <a:rPr lang="en-US" sz="2000" dirty="0"/>
              <a:t>Contact Information</a:t>
            </a:r>
          </a:p>
          <a:p>
            <a:pPr lvl="2"/>
            <a:r>
              <a:rPr lang="en-US" sz="2000" dirty="0"/>
              <a:t>Area(s) of Knowledge</a:t>
            </a:r>
          </a:p>
          <a:p>
            <a:pPr lvl="3"/>
            <a:r>
              <a:rPr lang="en-US" sz="1800" dirty="0"/>
              <a:t>Examples: </a:t>
            </a:r>
            <a:r>
              <a:rPr lang="en-US" sz="1800" dirty="0" err="1"/>
              <a:t>PreAward</a:t>
            </a:r>
            <a:r>
              <a:rPr lang="en-US" sz="1800" dirty="0"/>
              <a:t>, Post Award, General Support (university processes, </a:t>
            </a:r>
            <a:r>
              <a:rPr lang="en-US" sz="1800" dirty="0" err="1"/>
              <a:t>infoed</a:t>
            </a:r>
            <a:r>
              <a:rPr lang="en-US" sz="1800" dirty="0"/>
              <a:t>, </a:t>
            </a:r>
            <a:r>
              <a:rPr lang="en-US" sz="1800" dirty="0" err="1"/>
              <a:t>etc</a:t>
            </a:r>
            <a:r>
              <a:rPr lang="en-US" sz="1800" dirty="0"/>
              <a:t>), T32, </a:t>
            </a:r>
            <a:r>
              <a:rPr lang="en-US" sz="1800" dirty="0" err="1"/>
              <a:t>etc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02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 Steering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39951"/>
            <a:ext cx="8596668" cy="3465431"/>
          </a:xfrm>
        </p:spPr>
        <p:txBody>
          <a:bodyPr>
            <a:normAutofit/>
          </a:bodyPr>
          <a:lstStyle/>
          <a:p>
            <a:r>
              <a:rPr lang="en-US" sz="2000" b="1" dirty="0"/>
              <a:t>Open Position</a:t>
            </a:r>
            <a:br>
              <a:rPr lang="en-US" dirty="0"/>
            </a:br>
            <a:endParaRPr lang="en-US" dirty="0"/>
          </a:p>
          <a:p>
            <a:pPr lvl="1" fontAlgn="base"/>
            <a:r>
              <a:rPr lang="en-US" sz="1800" dirty="0"/>
              <a:t>Thanks to Benita for all of her work to support RAIN!</a:t>
            </a:r>
          </a:p>
          <a:p>
            <a:pPr lvl="1" fontAlgn="base"/>
            <a:r>
              <a:rPr lang="en-US" sz="1800" dirty="0"/>
              <a:t>Great opportunity!!</a:t>
            </a:r>
          </a:p>
          <a:p>
            <a:pPr lvl="1" fontAlgn="base"/>
            <a:r>
              <a:rPr lang="en-US" sz="1800" dirty="0"/>
              <a:t>The Steering Committee requires minimal time commitment: </a:t>
            </a:r>
            <a:endParaRPr lang="en-US" sz="3200" dirty="0"/>
          </a:p>
          <a:p>
            <a:pPr lvl="2" fontAlgn="base"/>
            <a:r>
              <a:rPr lang="en-US" sz="1600" dirty="0"/>
              <a:t>Steering Committee meetings quarterly. </a:t>
            </a:r>
          </a:p>
          <a:p>
            <a:pPr lvl="2" fontAlgn="base"/>
            <a:r>
              <a:rPr lang="en-US" sz="1600" dirty="0"/>
              <a:t>Participate in RAIN meetings and events. </a:t>
            </a:r>
          </a:p>
          <a:p>
            <a:pPr lvl="2" fontAlgn="base"/>
            <a:r>
              <a:rPr lang="en-US" sz="1600" dirty="0"/>
              <a:t>Members are expected to co-lead/lead one or more of the eight full group meetings during the year. 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12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F491-13CD-4D06-8756-D1C14212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RAIN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C9405-0CEF-435B-83C7-F5692AE7F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Listserv: </a:t>
            </a:r>
            <a:r>
              <a:rPr lang="en-US" sz="2800" dirty="0">
                <a:hlinkClick r:id="rId2"/>
              </a:rPr>
              <a:t>RAIN@lists.ucdenver.edu</a:t>
            </a:r>
            <a:endParaRPr lang="en-US" sz="2800" dirty="0"/>
          </a:p>
          <a:p>
            <a:r>
              <a:rPr lang="en-US" sz="2800" dirty="0"/>
              <a:t>Three general meetings left in 2021</a:t>
            </a:r>
          </a:p>
          <a:p>
            <a:pPr lvl="1"/>
            <a:r>
              <a:rPr lang="en-US" sz="2400" dirty="0" err="1"/>
              <a:t>August-Lead:TERESA.COCHRAN@CUANSCHUTZ.EDU</a:t>
            </a:r>
            <a:r>
              <a:rPr lang="en-US" sz="2400" dirty="0"/>
              <a:t>   November-Lead: MICHELLE.A.HAYNES@UCDENVER.EDU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/>
              <a:t>   December-Lead: BRITTANY.VITS@CUANSCHUTZ.EDU </a:t>
            </a:r>
          </a:p>
          <a:p>
            <a:pPr lvl="1"/>
            <a:r>
              <a:rPr lang="en-US" sz="2400" dirty="0"/>
              <a:t>Always happy to get ideas!</a:t>
            </a:r>
          </a:p>
          <a:p>
            <a:r>
              <a:rPr lang="en-US" sz="2600" dirty="0"/>
              <a:t>September Networking Event/Research Administrators 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44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917E0-E34C-4BD2-B137-38D7BA9BB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NCURA - National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C05B5-1BE1-4575-9AC5-D43ECAE42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4985"/>
            <a:ext cx="8596668" cy="4346377"/>
          </a:xfrm>
        </p:spPr>
        <p:txBody>
          <a:bodyPr>
            <a:normAutofit/>
          </a:bodyPr>
          <a:lstStyle/>
          <a:p>
            <a:r>
              <a:rPr lang="en-US" sz="2000" dirty="0"/>
              <a:t>National NCURA Professional Development Committee</a:t>
            </a:r>
          </a:p>
          <a:p>
            <a:pPr lvl="1"/>
            <a:r>
              <a:rPr lang="en-US" sz="1800" dirty="0"/>
              <a:t>Application will be out soon</a:t>
            </a:r>
          </a:p>
          <a:p>
            <a:pPr lvl="1"/>
            <a:r>
              <a:rPr lang="en-US" sz="1800" dirty="0"/>
              <a:t>Three subcommittees:</a:t>
            </a:r>
          </a:p>
          <a:p>
            <a:pPr lvl="2"/>
            <a:r>
              <a:rPr lang="en-US" sz="1600" dirty="0"/>
              <a:t>Publications</a:t>
            </a:r>
          </a:p>
          <a:p>
            <a:pPr lvl="2"/>
            <a:r>
              <a:rPr lang="en-US" sz="1600" dirty="0"/>
              <a:t>Online Programming</a:t>
            </a:r>
          </a:p>
          <a:p>
            <a:pPr lvl="2"/>
            <a:r>
              <a:rPr lang="en-US" sz="1600" dirty="0"/>
              <a:t>Traveling Workshop &amp; PDC Selection</a:t>
            </a:r>
          </a:p>
          <a:p>
            <a:r>
              <a:rPr lang="en-US" sz="2000" dirty="0"/>
              <a:t>National Meeting: August 30-September 2, 2021 (Washington D.C.)</a:t>
            </a:r>
          </a:p>
          <a:p>
            <a:r>
              <a:rPr lang="en-US" sz="2000" dirty="0"/>
              <a:t>PRA/FRA: March 14-18, 2022 (New Orleans)</a:t>
            </a:r>
          </a:p>
          <a:p>
            <a:pPr lvl="1"/>
            <a:r>
              <a:rPr lang="en-US" sz="1800" dirty="0"/>
              <a:t>Call for Presentations Deadline: July 30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62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917E0-E34C-4BD2-B137-38D7BA9BB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NCURA – Region VII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C05B5-1BE1-4575-9AC5-D43ECAE42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110962"/>
          </a:xfrm>
        </p:spPr>
        <p:txBody>
          <a:bodyPr>
            <a:normAutofit/>
          </a:bodyPr>
          <a:lstStyle/>
          <a:p>
            <a:r>
              <a:rPr lang="en-US" sz="2800" dirty="0"/>
              <a:t>Region VII </a:t>
            </a:r>
          </a:p>
          <a:p>
            <a:pPr lvl="1"/>
            <a:r>
              <a:rPr lang="en-US" sz="2400" dirty="0"/>
              <a:t>RM 2021, October 19-21 – Virtual Meeting</a:t>
            </a:r>
          </a:p>
          <a:p>
            <a:pPr lvl="1"/>
            <a:r>
              <a:rPr lang="en-US" sz="2400" dirty="0"/>
              <a:t>Program </a:t>
            </a:r>
          </a:p>
          <a:p>
            <a:pPr lvl="2"/>
            <a:r>
              <a:rPr lang="en-US" sz="2000" dirty="0"/>
              <a:t>Call for Presentations Deadline: 7/16/2021</a:t>
            </a:r>
          </a:p>
          <a:p>
            <a:pPr lvl="1"/>
            <a:r>
              <a:rPr lang="en-US" sz="2400" dirty="0"/>
              <a:t>Looking for volunteers for RM 2021</a:t>
            </a:r>
          </a:p>
          <a:p>
            <a:pPr lvl="1"/>
            <a:r>
              <a:rPr lang="en-US" sz="2400" dirty="0"/>
              <a:t>2022 Volunteers/Positions/Tucson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00A30-5ED0-4CEB-820D-26AFD0690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497" y="1930400"/>
            <a:ext cx="1728505" cy="1503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AA324A-C0F4-4E1D-8632-9C9BE746D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497" y="3797702"/>
            <a:ext cx="1899586" cy="156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645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27890</TotalTime>
  <Words>279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RAIN Meeting</vt:lpstr>
      <vt:lpstr>Agenda</vt:lpstr>
      <vt:lpstr>RAIN Update</vt:lpstr>
      <vt:lpstr>RAIN Steering Committee</vt:lpstr>
      <vt:lpstr>RAIN Reminders</vt:lpstr>
      <vt:lpstr>NCURA - National</vt:lpstr>
      <vt:lpstr>NCURA – Region VII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Buys, Natalie</dc:creator>
  <cp:lastModifiedBy>Buys, Natalie</cp:lastModifiedBy>
  <cp:revision>46</cp:revision>
  <dcterms:created xsi:type="dcterms:W3CDTF">2020-08-19T13:33:24Z</dcterms:created>
  <dcterms:modified xsi:type="dcterms:W3CDTF">2021-07-15T12:49:03Z</dcterms:modified>
</cp:coreProperties>
</file>