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6" r:id="rId4"/>
    <p:sldMasterId id="2147483660" r:id="rId5"/>
  </p:sldMasterIdLst>
  <p:notesMasterIdLst>
    <p:notesMasterId r:id="rId17"/>
  </p:notesMasterIdLst>
  <p:handoutMasterIdLst>
    <p:handoutMasterId r:id="rId18"/>
  </p:handoutMasterIdLst>
  <p:sldIdLst>
    <p:sldId id="312" r:id="rId6"/>
    <p:sldId id="313" r:id="rId7"/>
    <p:sldId id="2141411554" r:id="rId8"/>
    <p:sldId id="1258" r:id="rId9"/>
    <p:sldId id="2141411550" r:id="rId10"/>
    <p:sldId id="2141411551" r:id="rId11"/>
    <p:sldId id="406" r:id="rId12"/>
    <p:sldId id="2141411553" r:id="rId13"/>
    <p:sldId id="2141411555" r:id="rId14"/>
    <p:sldId id="331" r:id="rId15"/>
    <p:sldId id="340" r:id="rId1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6F0E95BD-AD63-4DFF-9CE5-0BCDA6EB6555}">
          <p14:sldIdLst>
            <p14:sldId id="312"/>
            <p14:sldId id="313"/>
            <p14:sldId id="2141411554"/>
            <p14:sldId id="1258"/>
            <p14:sldId id="2141411550"/>
            <p14:sldId id="2141411551"/>
            <p14:sldId id="406"/>
            <p14:sldId id="2141411553"/>
            <p14:sldId id="2141411555"/>
            <p14:sldId id="331"/>
            <p14:sldId id="34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E227D41-9803-2193-D96E-ADE26D4F5FDC}" name="Sherman, Ann" initials="AS" userId="S::ann.sherman@ucdenver.edu::53b96c9b-604e-4d43-a5e7-074229ca43d7" providerId="AD"/>
  <p188:author id="{6F53F595-CBC0-0E0B-5CE1-F9A2E16BF9A8}" name="St Peter, Jennifer" initials="JS" userId="S::jennifer.stpeter@ucdenver.edu::502615b6-271e-42a1-9de3-27b8d8c93b08" providerId="AD"/>
  <p188:author id="{CBE4FEA6-FA4D-AC64-E798-3AC1C2047051}" name="McGuire, Amy" initials="AM" userId="S::amy.k.mcguire@ucdenver.edu::45e31674-36dd-4323-ba0a-7419e40a682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949F"/>
    <a:srgbClr val="33B9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31" autoAdjust="0"/>
    <p:restoredTop sz="94673" autoAdjust="0"/>
  </p:normalViewPr>
  <p:slideViewPr>
    <p:cSldViewPr>
      <p:cViewPr varScale="1">
        <p:scale>
          <a:sx n="101" d="100"/>
          <a:sy n="101" d="100"/>
        </p:scale>
        <p:origin x="624" y="108"/>
      </p:cViewPr>
      <p:guideLst/>
    </p:cSldViewPr>
  </p:slideViewPr>
  <p:notesTextViewPr>
    <p:cViewPr>
      <p:scale>
        <a:sx n="1" d="1"/>
        <a:sy n="1" d="1"/>
      </p:scale>
      <p:origin x="0" y="0"/>
    </p:cViewPr>
  </p:notesTextViewPr>
  <p:notesViewPr>
    <p:cSldViewPr>
      <p:cViewPr varScale="1">
        <p:scale>
          <a:sx n="84" d="100"/>
          <a:sy n="84" d="100"/>
        </p:scale>
        <p:origin x="202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8/10/relationships/authors" Target="authors.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C26C7B-7197-45E0-A5C5-3C9861BB8107}"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en-US"/>
        </a:p>
      </dgm:t>
    </dgm:pt>
    <dgm:pt modelId="{B06573A8-309A-48C8-86D8-58DCAF82F994}">
      <dgm:prSet phldrT="[Text]" custT="1"/>
      <dgm:spPr/>
      <dgm:t>
        <a:bodyPr/>
        <a:lstStyle/>
        <a:p>
          <a:r>
            <a:rPr lang="en-US" sz="1300" b="1" dirty="0">
              <a:solidFill>
                <a:schemeClr val="tx1"/>
              </a:solidFill>
              <a:latin typeface="Helvetica Neue Light" panose="02000403000000020004"/>
            </a:rPr>
            <a:t>Tuition  + State Funding</a:t>
          </a:r>
        </a:p>
      </dgm:t>
    </dgm:pt>
    <dgm:pt modelId="{CE624ED1-9B6F-49C6-888F-95CB88E462D1}" type="parTrans" cxnId="{4EED89A4-C4FA-4A84-BB71-670879712EF0}">
      <dgm:prSet/>
      <dgm:spPr/>
      <dgm:t>
        <a:bodyPr/>
        <a:lstStyle/>
        <a:p>
          <a:endParaRPr lang="en-US" sz="1300" b="0">
            <a:solidFill>
              <a:schemeClr val="tx1"/>
            </a:solidFill>
            <a:latin typeface="Helvetica Neue Light" panose="02000403000000020004"/>
          </a:endParaRPr>
        </a:p>
      </dgm:t>
    </dgm:pt>
    <dgm:pt modelId="{E6F32B3B-0750-4C4E-85F6-9F8C21E96AE4}" type="sibTrans" cxnId="{4EED89A4-C4FA-4A84-BB71-670879712EF0}">
      <dgm:prSet/>
      <dgm:spPr/>
      <dgm:t>
        <a:bodyPr/>
        <a:lstStyle/>
        <a:p>
          <a:endParaRPr lang="en-US" sz="1300" b="0">
            <a:solidFill>
              <a:schemeClr val="tx1"/>
            </a:solidFill>
            <a:latin typeface="Helvetica Neue Light" panose="02000403000000020004"/>
          </a:endParaRPr>
        </a:p>
      </dgm:t>
    </dgm:pt>
    <dgm:pt modelId="{18E5CAF1-20B5-45F3-8FFB-52BCF060D824}" type="asst">
      <dgm:prSet phldrT="[Text]" custT="1"/>
      <dgm:spPr/>
      <dgm:t>
        <a:bodyPr/>
        <a:lstStyle/>
        <a:p>
          <a:r>
            <a:rPr lang="en-US" sz="1300" b="1" dirty="0">
              <a:solidFill>
                <a:schemeClr val="tx1"/>
              </a:solidFill>
              <a:latin typeface="Helvetica Neue Light" panose="02000403000000020004"/>
            </a:rPr>
            <a:t>1. Campus-Wide (Mandatory)</a:t>
          </a:r>
        </a:p>
      </dgm:t>
    </dgm:pt>
    <dgm:pt modelId="{9D7B31E4-FADF-4DA8-9D96-7B8ED3044C2A}" type="parTrans" cxnId="{A789F43A-40D5-4E68-8EA4-1C64EFE17D45}">
      <dgm:prSet/>
      <dgm:spPr/>
      <dgm:t>
        <a:bodyPr/>
        <a:lstStyle/>
        <a:p>
          <a:endParaRPr lang="en-US" sz="1300" b="0">
            <a:solidFill>
              <a:schemeClr val="tx1"/>
            </a:solidFill>
            <a:latin typeface="Helvetica Neue Light" panose="02000403000000020004"/>
          </a:endParaRPr>
        </a:p>
      </dgm:t>
    </dgm:pt>
    <dgm:pt modelId="{C3F35DF2-7C39-4738-B09B-412DC18BFB62}" type="sibTrans" cxnId="{A789F43A-40D5-4E68-8EA4-1C64EFE17D45}">
      <dgm:prSet/>
      <dgm:spPr/>
      <dgm:t>
        <a:bodyPr/>
        <a:lstStyle/>
        <a:p>
          <a:endParaRPr lang="en-US" sz="1300" b="0">
            <a:solidFill>
              <a:schemeClr val="tx1"/>
            </a:solidFill>
            <a:latin typeface="Helvetica Neue Light" panose="02000403000000020004"/>
          </a:endParaRPr>
        </a:p>
      </dgm:t>
    </dgm:pt>
    <dgm:pt modelId="{C091323B-56D3-46E9-8F98-D78439DE2CC8}">
      <dgm:prSet phldrT="[Text]" custT="1"/>
      <dgm:spPr/>
      <dgm:t>
        <a:bodyPr/>
        <a:lstStyle/>
        <a:p>
          <a:r>
            <a:rPr lang="en-US" sz="1300" b="1" dirty="0">
              <a:solidFill>
                <a:schemeClr val="tx1"/>
              </a:solidFill>
              <a:latin typeface="Helvetica Neue Light" panose="02000403000000020004"/>
            </a:rPr>
            <a:t>Net Allocable Revenue</a:t>
          </a:r>
        </a:p>
      </dgm:t>
    </dgm:pt>
    <dgm:pt modelId="{B4C84292-7D08-4E9C-8700-C5B5AE84B959}" type="parTrans" cxnId="{31665257-F6E1-42BF-B9C9-270A55D2492E}">
      <dgm:prSet/>
      <dgm:spPr/>
      <dgm:t>
        <a:bodyPr/>
        <a:lstStyle/>
        <a:p>
          <a:endParaRPr lang="en-US" sz="1300" b="0">
            <a:solidFill>
              <a:schemeClr val="tx1"/>
            </a:solidFill>
            <a:latin typeface="Helvetica Neue Light" panose="02000403000000020004"/>
          </a:endParaRPr>
        </a:p>
      </dgm:t>
    </dgm:pt>
    <dgm:pt modelId="{65FB6F84-8E17-46EA-8F80-2FF8A29BB8AC}" type="sibTrans" cxnId="{31665257-F6E1-42BF-B9C9-270A55D2492E}">
      <dgm:prSet/>
      <dgm:spPr/>
      <dgm:t>
        <a:bodyPr/>
        <a:lstStyle/>
        <a:p>
          <a:endParaRPr lang="en-US" sz="1300" b="0">
            <a:solidFill>
              <a:schemeClr val="tx1"/>
            </a:solidFill>
            <a:latin typeface="Helvetica Neue Light" panose="02000403000000020004"/>
          </a:endParaRPr>
        </a:p>
      </dgm:t>
    </dgm:pt>
    <dgm:pt modelId="{72E3BFAD-6B2D-477A-A754-1D7D8A8F211B}">
      <dgm:prSet phldrT="[Text]" custT="1"/>
      <dgm:spPr/>
      <dgm:t>
        <a:bodyPr/>
        <a:lstStyle/>
        <a:p>
          <a:r>
            <a:rPr lang="en-US" sz="1300" b="1" dirty="0">
              <a:solidFill>
                <a:schemeClr val="tx1"/>
              </a:solidFill>
              <a:latin typeface="Helvetica Neue Light" panose="02000403000000020004"/>
            </a:rPr>
            <a:t>2. Campus-Support Unit Allocation</a:t>
          </a:r>
        </a:p>
      </dgm:t>
    </dgm:pt>
    <dgm:pt modelId="{7C9DBD32-E8C5-4D81-B156-DC6A3188A45B}" type="parTrans" cxnId="{78633A11-13E1-4B32-91F2-E9F8942D0E15}">
      <dgm:prSet/>
      <dgm:spPr/>
      <dgm:t>
        <a:bodyPr/>
        <a:lstStyle/>
        <a:p>
          <a:endParaRPr lang="en-US" sz="1300" b="0">
            <a:solidFill>
              <a:schemeClr val="tx1"/>
            </a:solidFill>
            <a:latin typeface="Helvetica Neue Light" panose="02000403000000020004"/>
          </a:endParaRPr>
        </a:p>
      </dgm:t>
    </dgm:pt>
    <dgm:pt modelId="{835345D2-069C-4255-8CE9-C1DE5F216A9E}" type="sibTrans" cxnId="{78633A11-13E1-4B32-91F2-E9F8942D0E15}">
      <dgm:prSet/>
      <dgm:spPr/>
      <dgm:t>
        <a:bodyPr/>
        <a:lstStyle/>
        <a:p>
          <a:endParaRPr lang="en-US" sz="1300" b="0">
            <a:solidFill>
              <a:schemeClr val="tx1"/>
            </a:solidFill>
            <a:latin typeface="Helvetica Neue Light" panose="02000403000000020004"/>
          </a:endParaRPr>
        </a:p>
      </dgm:t>
    </dgm:pt>
    <dgm:pt modelId="{13DE5C34-692F-4DAB-922C-1316252F5E76}">
      <dgm:prSet phldrT="[Text]" custT="1"/>
      <dgm:spPr/>
      <dgm:t>
        <a:bodyPr/>
        <a:lstStyle/>
        <a:p>
          <a:r>
            <a:rPr lang="en-US" sz="1300" b="1" dirty="0">
              <a:solidFill>
                <a:schemeClr val="tx1"/>
              </a:solidFill>
              <a:latin typeface="Helvetica Neue Light" panose="02000403000000020004"/>
            </a:rPr>
            <a:t>2. School/College Allocation</a:t>
          </a:r>
        </a:p>
      </dgm:t>
    </dgm:pt>
    <dgm:pt modelId="{E71438ED-9822-45A2-A203-E22C21B2D3FA}" type="parTrans" cxnId="{C7F17D3D-2FF2-40F1-985A-020463093080}">
      <dgm:prSet/>
      <dgm:spPr/>
      <dgm:t>
        <a:bodyPr/>
        <a:lstStyle/>
        <a:p>
          <a:endParaRPr lang="en-US" sz="1300" b="0">
            <a:solidFill>
              <a:schemeClr val="tx1"/>
            </a:solidFill>
            <a:latin typeface="Helvetica Neue Light" panose="02000403000000020004"/>
          </a:endParaRPr>
        </a:p>
      </dgm:t>
    </dgm:pt>
    <dgm:pt modelId="{ED01481F-3F5B-4426-98D4-8752279E67D0}" type="sibTrans" cxnId="{C7F17D3D-2FF2-40F1-985A-020463093080}">
      <dgm:prSet/>
      <dgm:spPr/>
      <dgm:t>
        <a:bodyPr/>
        <a:lstStyle/>
        <a:p>
          <a:endParaRPr lang="en-US" sz="1300" b="0">
            <a:solidFill>
              <a:schemeClr val="tx1"/>
            </a:solidFill>
            <a:latin typeface="Helvetica Neue Light" panose="02000403000000020004"/>
          </a:endParaRPr>
        </a:p>
      </dgm:t>
    </dgm:pt>
    <dgm:pt modelId="{7CEB4E61-0753-402D-B044-1F679102E7D0}">
      <dgm:prSet phldrT="[Text]" custT="1"/>
      <dgm:spPr/>
      <dgm:t>
        <a:bodyPr/>
        <a:lstStyle/>
        <a:p>
          <a:r>
            <a:rPr lang="en-US" sz="1300" b="1" dirty="0">
              <a:solidFill>
                <a:schemeClr val="tx1"/>
              </a:solidFill>
              <a:latin typeface="Helvetica Neue Light" panose="02000403000000020004"/>
            </a:rPr>
            <a:t>3. Tuition: Student Credit Hour College of Major Allocation (50%)</a:t>
          </a:r>
        </a:p>
      </dgm:t>
    </dgm:pt>
    <dgm:pt modelId="{F20E1BC1-8139-4574-A08E-A5A19F694FF1}" type="parTrans" cxnId="{57B2A313-289C-46AE-8FED-D95FF6AD5ECA}">
      <dgm:prSet/>
      <dgm:spPr/>
      <dgm:t>
        <a:bodyPr/>
        <a:lstStyle/>
        <a:p>
          <a:endParaRPr lang="en-US" sz="1300" b="0">
            <a:solidFill>
              <a:schemeClr val="tx1"/>
            </a:solidFill>
            <a:latin typeface="Helvetica Neue Light" panose="02000403000000020004"/>
          </a:endParaRPr>
        </a:p>
      </dgm:t>
    </dgm:pt>
    <dgm:pt modelId="{38838142-2983-48B4-8A55-977F3C467952}" type="sibTrans" cxnId="{57B2A313-289C-46AE-8FED-D95FF6AD5ECA}">
      <dgm:prSet/>
      <dgm:spPr/>
      <dgm:t>
        <a:bodyPr/>
        <a:lstStyle/>
        <a:p>
          <a:endParaRPr lang="en-US" sz="1300" b="0">
            <a:solidFill>
              <a:schemeClr val="tx1"/>
            </a:solidFill>
            <a:latin typeface="Helvetica Neue Light" panose="02000403000000020004"/>
          </a:endParaRPr>
        </a:p>
      </dgm:t>
    </dgm:pt>
    <dgm:pt modelId="{B2BEF9E5-01EE-4ED1-9DFE-D3F01472B94B}">
      <dgm:prSet phldrT="[Text]" custT="1"/>
      <dgm:spPr/>
      <dgm:t>
        <a:bodyPr/>
        <a:lstStyle/>
        <a:p>
          <a:r>
            <a:rPr lang="en-US" sz="1300" b="1" dirty="0">
              <a:solidFill>
                <a:schemeClr val="tx1"/>
              </a:solidFill>
              <a:latin typeface="Helvetica Neue Light" panose="02000403000000020004"/>
            </a:rPr>
            <a:t>3. Tuition: Student Credit Hour College of Instruction Allocation (50%)</a:t>
          </a:r>
        </a:p>
      </dgm:t>
    </dgm:pt>
    <dgm:pt modelId="{29219379-FE52-4F89-B9CD-C8DB530F73E4}" type="parTrans" cxnId="{43F43C86-24B1-458C-8361-2694324C55D7}">
      <dgm:prSet/>
      <dgm:spPr/>
      <dgm:t>
        <a:bodyPr/>
        <a:lstStyle/>
        <a:p>
          <a:endParaRPr lang="en-US" sz="1300" b="0">
            <a:solidFill>
              <a:schemeClr val="tx1"/>
            </a:solidFill>
            <a:latin typeface="Helvetica Neue Light" panose="02000403000000020004"/>
          </a:endParaRPr>
        </a:p>
      </dgm:t>
    </dgm:pt>
    <dgm:pt modelId="{1FC44F8D-8662-4289-8D56-220659F96C58}" type="sibTrans" cxnId="{43F43C86-24B1-458C-8361-2694324C55D7}">
      <dgm:prSet/>
      <dgm:spPr/>
      <dgm:t>
        <a:bodyPr/>
        <a:lstStyle/>
        <a:p>
          <a:endParaRPr lang="en-US" sz="1300" b="0">
            <a:solidFill>
              <a:schemeClr val="tx1"/>
            </a:solidFill>
            <a:latin typeface="Helvetica Neue Light" panose="02000403000000020004"/>
          </a:endParaRPr>
        </a:p>
      </dgm:t>
    </dgm:pt>
    <dgm:pt modelId="{3D739F4E-179A-4BB3-8724-41F4C342D258}">
      <dgm:prSet phldrT="[Text]" custT="1"/>
      <dgm:spPr>
        <a:solidFill>
          <a:schemeClr val="accent2"/>
        </a:solidFill>
      </dgm:spPr>
      <dgm:t>
        <a:bodyPr/>
        <a:lstStyle/>
        <a:p>
          <a:r>
            <a:rPr lang="en-US" sz="1300" b="1" dirty="0">
              <a:solidFill>
                <a:schemeClr val="tx1"/>
              </a:solidFill>
              <a:latin typeface="Helvetica Neue Light" panose="02000403000000020004"/>
            </a:rPr>
            <a:t>4. State Funding: Resident Student Credit Hour College of Major Allocation (100%)</a:t>
          </a:r>
        </a:p>
      </dgm:t>
    </dgm:pt>
    <dgm:pt modelId="{A0A637F7-7811-4FB9-9199-CAA8473930BB}" type="parTrans" cxnId="{06AE43B4-9CA8-4D8F-BF7C-8371717CD1EC}">
      <dgm:prSet/>
      <dgm:spPr/>
      <dgm:t>
        <a:bodyPr/>
        <a:lstStyle/>
        <a:p>
          <a:endParaRPr lang="en-US" sz="1300"/>
        </a:p>
      </dgm:t>
    </dgm:pt>
    <dgm:pt modelId="{71603669-96A1-4AED-AD2C-8C7FC2D0F8A0}" type="sibTrans" cxnId="{06AE43B4-9CA8-4D8F-BF7C-8371717CD1EC}">
      <dgm:prSet/>
      <dgm:spPr/>
      <dgm:t>
        <a:bodyPr/>
        <a:lstStyle/>
        <a:p>
          <a:endParaRPr lang="en-US" sz="1300"/>
        </a:p>
      </dgm:t>
    </dgm:pt>
    <dgm:pt modelId="{54A7FF24-A8C3-45DC-8F4F-5EB9C7CF4DB0}" type="pres">
      <dgm:prSet presAssocID="{A4C26C7B-7197-45E0-A5C5-3C9861BB8107}" presName="hierChild1" presStyleCnt="0">
        <dgm:presLayoutVars>
          <dgm:orgChart val="1"/>
          <dgm:chPref val="1"/>
          <dgm:dir/>
          <dgm:animOne val="branch"/>
          <dgm:animLvl val="lvl"/>
          <dgm:resizeHandles/>
        </dgm:presLayoutVars>
      </dgm:prSet>
      <dgm:spPr/>
    </dgm:pt>
    <dgm:pt modelId="{F916D038-BBC5-4A08-85F7-2021CB489B2A}" type="pres">
      <dgm:prSet presAssocID="{B06573A8-309A-48C8-86D8-58DCAF82F994}" presName="hierRoot1" presStyleCnt="0">
        <dgm:presLayoutVars>
          <dgm:hierBranch val="init"/>
        </dgm:presLayoutVars>
      </dgm:prSet>
      <dgm:spPr/>
    </dgm:pt>
    <dgm:pt modelId="{B3AEE3D9-3C41-4825-8CCE-823E017200EE}" type="pres">
      <dgm:prSet presAssocID="{B06573A8-309A-48C8-86D8-58DCAF82F994}" presName="rootComposite1" presStyleCnt="0"/>
      <dgm:spPr/>
    </dgm:pt>
    <dgm:pt modelId="{87BBA287-9F21-412D-9BAB-7A047C6E6F16}" type="pres">
      <dgm:prSet presAssocID="{B06573A8-309A-48C8-86D8-58DCAF82F994}" presName="rootText1" presStyleLbl="node0" presStyleIdx="0" presStyleCnt="1" custScaleX="346751" custScaleY="108548">
        <dgm:presLayoutVars>
          <dgm:chPref val="3"/>
        </dgm:presLayoutVars>
      </dgm:prSet>
      <dgm:spPr/>
    </dgm:pt>
    <dgm:pt modelId="{0F33EF17-6474-4043-833C-251D76DE8F57}" type="pres">
      <dgm:prSet presAssocID="{B06573A8-309A-48C8-86D8-58DCAF82F994}" presName="rootConnector1" presStyleLbl="node1" presStyleIdx="0" presStyleCnt="0"/>
      <dgm:spPr/>
    </dgm:pt>
    <dgm:pt modelId="{F5AE40E3-FF30-4E11-8D87-E9C2EBC66EA9}" type="pres">
      <dgm:prSet presAssocID="{B06573A8-309A-48C8-86D8-58DCAF82F994}" presName="hierChild2" presStyleCnt="0"/>
      <dgm:spPr/>
    </dgm:pt>
    <dgm:pt modelId="{1C4BBEA6-0B58-4102-8550-640026EAADDA}" type="pres">
      <dgm:prSet presAssocID="{B4C84292-7D08-4E9C-8700-C5B5AE84B959}" presName="Name37" presStyleLbl="parChTrans1D2" presStyleIdx="0" presStyleCnt="2"/>
      <dgm:spPr/>
    </dgm:pt>
    <dgm:pt modelId="{CC6CFA02-F535-43E6-94F3-73E88BB007F5}" type="pres">
      <dgm:prSet presAssocID="{C091323B-56D3-46E9-8F98-D78439DE2CC8}" presName="hierRoot2" presStyleCnt="0">
        <dgm:presLayoutVars>
          <dgm:hierBranch val="init"/>
        </dgm:presLayoutVars>
      </dgm:prSet>
      <dgm:spPr/>
    </dgm:pt>
    <dgm:pt modelId="{6F07D3D0-4664-407E-A033-B908F04D389B}" type="pres">
      <dgm:prSet presAssocID="{C091323B-56D3-46E9-8F98-D78439DE2CC8}" presName="rootComposite" presStyleCnt="0"/>
      <dgm:spPr/>
    </dgm:pt>
    <dgm:pt modelId="{F35551D6-912A-47B2-ACE7-C9F8BC0FFCB8}" type="pres">
      <dgm:prSet presAssocID="{C091323B-56D3-46E9-8F98-D78439DE2CC8}" presName="rootText" presStyleLbl="node2" presStyleIdx="0" presStyleCnt="1" custScaleX="346751" custScaleY="108548">
        <dgm:presLayoutVars>
          <dgm:chPref val="3"/>
        </dgm:presLayoutVars>
      </dgm:prSet>
      <dgm:spPr/>
    </dgm:pt>
    <dgm:pt modelId="{B8DFFDC3-6D56-4AD2-BF8C-C286E17390BA}" type="pres">
      <dgm:prSet presAssocID="{C091323B-56D3-46E9-8F98-D78439DE2CC8}" presName="rootConnector" presStyleLbl="node2" presStyleIdx="0" presStyleCnt="1"/>
      <dgm:spPr/>
    </dgm:pt>
    <dgm:pt modelId="{E51F7008-B3D7-4198-8BCC-86111107CCC0}" type="pres">
      <dgm:prSet presAssocID="{C091323B-56D3-46E9-8F98-D78439DE2CC8}" presName="hierChild4" presStyleCnt="0"/>
      <dgm:spPr/>
    </dgm:pt>
    <dgm:pt modelId="{D41658EE-3D0B-4796-BF0B-64C8A5E7240C}" type="pres">
      <dgm:prSet presAssocID="{7C9DBD32-E8C5-4D81-B156-DC6A3188A45B}" presName="Name37" presStyleLbl="parChTrans1D3" presStyleIdx="0" presStyleCnt="2"/>
      <dgm:spPr/>
    </dgm:pt>
    <dgm:pt modelId="{1DA31E37-85DC-4479-B31C-33CC32ABC419}" type="pres">
      <dgm:prSet presAssocID="{72E3BFAD-6B2D-477A-A754-1D7D8A8F211B}" presName="hierRoot2" presStyleCnt="0">
        <dgm:presLayoutVars>
          <dgm:hierBranch val="init"/>
        </dgm:presLayoutVars>
      </dgm:prSet>
      <dgm:spPr/>
    </dgm:pt>
    <dgm:pt modelId="{D0ABABD0-5580-48DF-A488-F2014EDEC300}" type="pres">
      <dgm:prSet presAssocID="{72E3BFAD-6B2D-477A-A754-1D7D8A8F211B}" presName="rootComposite" presStyleCnt="0"/>
      <dgm:spPr/>
    </dgm:pt>
    <dgm:pt modelId="{50A0952B-F0F9-4E1B-8113-37B602D41A51}" type="pres">
      <dgm:prSet presAssocID="{72E3BFAD-6B2D-477A-A754-1D7D8A8F211B}" presName="rootText" presStyleLbl="node3" presStyleIdx="0" presStyleCnt="2" custScaleX="346751" custScaleY="108548">
        <dgm:presLayoutVars>
          <dgm:chPref val="3"/>
        </dgm:presLayoutVars>
      </dgm:prSet>
      <dgm:spPr/>
    </dgm:pt>
    <dgm:pt modelId="{625D3F7F-31B9-43BD-A8CC-4E641FA58A64}" type="pres">
      <dgm:prSet presAssocID="{72E3BFAD-6B2D-477A-A754-1D7D8A8F211B}" presName="rootConnector" presStyleLbl="node3" presStyleIdx="0" presStyleCnt="2"/>
      <dgm:spPr/>
    </dgm:pt>
    <dgm:pt modelId="{88F96347-7009-411C-9D99-D098758F8B52}" type="pres">
      <dgm:prSet presAssocID="{72E3BFAD-6B2D-477A-A754-1D7D8A8F211B}" presName="hierChild4" presStyleCnt="0"/>
      <dgm:spPr/>
    </dgm:pt>
    <dgm:pt modelId="{1D4FA495-EA59-4166-9595-84F3D054FC2D}" type="pres">
      <dgm:prSet presAssocID="{72E3BFAD-6B2D-477A-A754-1D7D8A8F211B}" presName="hierChild5" presStyleCnt="0"/>
      <dgm:spPr/>
    </dgm:pt>
    <dgm:pt modelId="{FBE3FDC6-AD74-453A-B8F8-640D24445B91}" type="pres">
      <dgm:prSet presAssocID="{E71438ED-9822-45A2-A203-E22C21B2D3FA}" presName="Name37" presStyleLbl="parChTrans1D3" presStyleIdx="1" presStyleCnt="2"/>
      <dgm:spPr/>
    </dgm:pt>
    <dgm:pt modelId="{DF7E94BD-8BB8-4D2A-A604-2DCD8090D60E}" type="pres">
      <dgm:prSet presAssocID="{13DE5C34-692F-4DAB-922C-1316252F5E76}" presName="hierRoot2" presStyleCnt="0">
        <dgm:presLayoutVars>
          <dgm:hierBranch val="init"/>
        </dgm:presLayoutVars>
      </dgm:prSet>
      <dgm:spPr/>
    </dgm:pt>
    <dgm:pt modelId="{5DDF1709-CAF7-44FA-9F3E-FF82CAF0C7DB}" type="pres">
      <dgm:prSet presAssocID="{13DE5C34-692F-4DAB-922C-1316252F5E76}" presName="rootComposite" presStyleCnt="0"/>
      <dgm:spPr/>
    </dgm:pt>
    <dgm:pt modelId="{8DD9F299-09BF-4A41-9FD6-267A5D8801A1}" type="pres">
      <dgm:prSet presAssocID="{13DE5C34-692F-4DAB-922C-1316252F5E76}" presName="rootText" presStyleLbl="node3" presStyleIdx="1" presStyleCnt="2" custScaleX="346751" custScaleY="108548">
        <dgm:presLayoutVars>
          <dgm:chPref val="3"/>
        </dgm:presLayoutVars>
      </dgm:prSet>
      <dgm:spPr/>
    </dgm:pt>
    <dgm:pt modelId="{0AFB596E-D4B0-4CA3-85FE-5CD594540C06}" type="pres">
      <dgm:prSet presAssocID="{13DE5C34-692F-4DAB-922C-1316252F5E76}" presName="rootConnector" presStyleLbl="node3" presStyleIdx="1" presStyleCnt="2"/>
      <dgm:spPr/>
    </dgm:pt>
    <dgm:pt modelId="{68155FD1-9452-412D-B2C3-9DD1226F0A23}" type="pres">
      <dgm:prSet presAssocID="{13DE5C34-692F-4DAB-922C-1316252F5E76}" presName="hierChild4" presStyleCnt="0"/>
      <dgm:spPr/>
    </dgm:pt>
    <dgm:pt modelId="{85EC2A71-DB6E-4527-A212-F2AEF9015ABF}" type="pres">
      <dgm:prSet presAssocID="{F20E1BC1-8139-4574-A08E-A5A19F694FF1}" presName="Name37" presStyleLbl="parChTrans1D4" presStyleIdx="0" presStyleCnt="3"/>
      <dgm:spPr/>
    </dgm:pt>
    <dgm:pt modelId="{A621C3FD-0942-4FB7-BB5C-F96B765AC715}" type="pres">
      <dgm:prSet presAssocID="{7CEB4E61-0753-402D-B044-1F679102E7D0}" presName="hierRoot2" presStyleCnt="0">
        <dgm:presLayoutVars>
          <dgm:hierBranch val="init"/>
        </dgm:presLayoutVars>
      </dgm:prSet>
      <dgm:spPr/>
    </dgm:pt>
    <dgm:pt modelId="{6AD53DF7-B099-4180-80A3-D8956F5B7FA1}" type="pres">
      <dgm:prSet presAssocID="{7CEB4E61-0753-402D-B044-1F679102E7D0}" presName="rootComposite" presStyleCnt="0"/>
      <dgm:spPr/>
    </dgm:pt>
    <dgm:pt modelId="{C44BD202-9600-43C2-95CC-DB2CC0A751A2}" type="pres">
      <dgm:prSet presAssocID="{7CEB4E61-0753-402D-B044-1F679102E7D0}" presName="rootText" presStyleLbl="node4" presStyleIdx="0" presStyleCnt="3" custScaleX="346751" custScaleY="108548">
        <dgm:presLayoutVars>
          <dgm:chPref val="3"/>
        </dgm:presLayoutVars>
      </dgm:prSet>
      <dgm:spPr/>
    </dgm:pt>
    <dgm:pt modelId="{095A28CF-9171-423C-BB62-AFE6FBC26A6B}" type="pres">
      <dgm:prSet presAssocID="{7CEB4E61-0753-402D-B044-1F679102E7D0}" presName="rootConnector" presStyleLbl="node4" presStyleIdx="0" presStyleCnt="3"/>
      <dgm:spPr/>
    </dgm:pt>
    <dgm:pt modelId="{B7D1F051-0105-4AD3-A8D0-8EC8A46E899D}" type="pres">
      <dgm:prSet presAssocID="{7CEB4E61-0753-402D-B044-1F679102E7D0}" presName="hierChild4" presStyleCnt="0"/>
      <dgm:spPr/>
    </dgm:pt>
    <dgm:pt modelId="{76DF8563-4D73-4561-B796-9D48485957D5}" type="pres">
      <dgm:prSet presAssocID="{7CEB4E61-0753-402D-B044-1F679102E7D0}" presName="hierChild5" presStyleCnt="0"/>
      <dgm:spPr/>
    </dgm:pt>
    <dgm:pt modelId="{EE83B760-7E83-4236-961A-0CC91125A214}" type="pres">
      <dgm:prSet presAssocID="{29219379-FE52-4F89-B9CD-C8DB530F73E4}" presName="Name37" presStyleLbl="parChTrans1D4" presStyleIdx="1" presStyleCnt="3"/>
      <dgm:spPr/>
    </dgm:pt>
    <dgm:pt modelId="{FBE6F42E-6FDF-4651-B87F-AACFF6B1DECD}" type="pres">
      <dgm:prSet presAssocID="{B2BEF9E5-01EE-4ED1-9DFE-D3F01472B94B}" presName="hierRoot2" presStyleCnt="0">
        <dgm:presLayoutVars>
          <dgm:hierBranch val="init"/>
        </dgm:presLayoutVars>
      </dgm:prSet>
      <dgm:spPr/>
    </dgm:pt>
    <dgm:pt modelId="{720B7823-34AE-4C49-9852-45BA70C8B4C9}" type="pres">
      <dgm:prSet presAssocID="{B2BEF9E5-01EE-4ED1-9DFE-D3F01472B94B}" presName="rootComposite" presStyleCnt="0"/>
      <dgm:spPr/>
    </dgm:pt>
    <dgm:pt modelId="{6C1D3046-CBD6-430D-A940-F23386ECDC5C}" type="pres">
      <dgm:prSet presAssocID="{B2BEF9E5-01EE-4ED1-9DFE-D3F01472B94B}" presName="rootText" presStyleLbl="node4" presStyleIdx="1" presStyleCnt="3" custScaleX="346751" custScaleY="108548">
        <dgm:presLayoutVars>
          <dgm:chPref val="3"/>
        </dgm:presLayoutVars>
      </dgm:prSet>
      <dgm:spPr/>
    </dgm:pt>
    <dgm:pt modelId="{FBA6E259-2499-4A49-AAA7-4049ED25EFA6}" type="pres">
      <dgm:prSet presAssocID="{B2BEF9E5-01EE-4ED1-9DFE-D3F01472B94B}" presName="rootConnector" presStyleLbl="node4" presStyleIdx="1" presStyleCnt="3"/>
      <dgm:spPr/>
    </dgm:pt>
    <dgm:pt modelId="{E81DD631-4A8D-4ACE-86BD-5DEBF5B12596}" type="pres">
      <dgm:prSet presAssocID="{B2BEF9E5-01EE-4ED1-9DFE-D3F01472B94B}" presName="hierChild4" presStyleCnt="0"/>
      <dgm:spPr/>
    </dgm:pt>
    <dgm:pt modelId="{B692B1EE-E24D-4E22-8DCD-C310E58EE4AF}" type="pres">
      <dgm:prSet presAssocID="{B2BEF9E5-01EE-4ED1-9DFE-D3F01472B94B}" presName="hierChild5" presStyleCnt="0"/>
      <dgm:spPr/>
    </dgm:pt>
    <dgm:pt modelId="{5A413C05-5667-4D27-9B9C-480059D93B1F}" type="pres">
      <dgm:prSet presAssocID="{A0A637F7-7811-4FB9-9199-CAA8473930BB}" presName="Name37" presStyleLbl="parChTrans1D4" presStyleIdx="2" presStyleCnt="3"/>
      <dgm:spPr/>
    </dgm:pt>
    <dgm:pt modelId="{64663050-9550-4EDE-AA5B-B23CEA11DEA9}" type="pres">
      <dgm:prSet presAssocID="{3D739F4E-179A-4BB3-8724-41F4C342D258}" presName="hierRoot2" presStyleCnt="0">
        <dgm:presLayoutVars>
          <dgm:hierBranch val="init"/>
        </dgm:presLayoutVars>
      </dgm:prSet>
      <dgm:spPr/>
    </dgm:pt>
    <dgm:pt modelId="{04880DDD-E030-4C2D-8A9A-E4CE0BB8691C}" type="pres">
      <dgm:prSet presAssocID="{3D739F4E-179A-4BB3-8724-41F4C342D258}" presName="rootComposite" presStyleCnt="0"/>
      <dgm:spPr/>
    </dgm:pt>
    <dgm:pt modelId="{168CAF87-FE79-453B-8C5F-3601610A4B36}" type="pres">
      <dgm:prSet presAssocID="{3D739F4E-179A-4BB3-8724-41F4C342D258}" presName="rootText" presStyleLbl="node4" presStyleIdx="2" presStyleCnt="3" custScaleX="346751" custScaleY="108548">
        <dgm:presLayoutVars>
          <dgm:chPref val="3"/>
        </dgm:presLayoutVars>
      </dgm:prSet>
      <dgm:spPr/>
    </dgm:pt>
    <dgm:pt modelId="{A74D115F-02A6-42AE-90E6-503A9DF55787}" type="pres">
      <dgm:prSet presAssocID="{3D739F4E-179A-4BB3-8724-41F4C342D258}" presName="rootConnector" presStyleLbl="node4" presStyleIdx="2" presStyleCnt="3"/>
      <dgm:spPr/>
    </dgm:pt>
    <dgm:pt modelId="{59D04F61-0B37-4EC0-9C49-1B941799DBBD}" type="pres">
      <dgm:prSet presAssocID="{3D739F4E-179A-4BB3-8724-41F4C342D258}" presName="hierChild4" presStyleCnt="0"/>
      <dgm:spPr/>
    </dgm:pt>
    <dgm:pt modelId="{02D3A9FF-23EF-4DA0-A379-4BD5F024D145}" type="pres">
      <dgm:prSet presAssocID="{3D739F4E-179A-4BB3-8724-41F4C342D258}" presName="hierChild5" presStyleCnt="0"/>
      <dgm:spPr/>
    </dgm:pt>
    <dgm:pt modelId="{A9B33BCA-24E2-4F32-B391-5670C698B057}" type="pres">
      <dgm:prSet presAssocID="{13DE5C34-692F-4DAB-922C-1316252F5E76}" presName="hierChild5" presStyleCnt="0"/>
      <dgm:spPr/>
    </dgm:pt>
    <dgm:pt modelId="{52356FB4-AA74-4278-9D26-57F71DA0D496}" type="pres">
      <dgm:prSet presAssocID="{C091323B-56D3-46E9-8F98-D78439DE2CC8}" presName="hierChild5" presStyleCnt="0"/>
      <dgm:spPr/>
    </dgm:pt>
    <dgm:pt modelId="{1B6BC67F-6D7E-4FB4-911B-C7802671E117}" type="pres">
      <dgm:prSet presAssocID="{B06573A8-309A-48C8-86D8-58DCAF82F994}" presName="hierChild3" presStyleCnt="0"/>
      <dgm:spPr/>
    </dgm:pt>
    <dgm:pt modelId="{D3295818-4DE6-44A2-9AA3-FFB67EE4D9E0}" type="pres">
      <dgm:prSet presAssocID="{9D7B31E4-FADF-4DA8-9D96-7B8ED3044C2A}" presName="Name111" presStyleLbl="parChTrans1D2" presStyleIdx="1" presStyleCnt="2"/>
      <dgm:spPr/>
    </dgm:pt>
    <dgm:pt modelId="{66F6DD9E-54DD-4633-ABB0-E0DCE97166AF}" type="pres">
      <dgm:prSet presAssocID="{18E5CAF1-20B5-45F3-8FFB-52BCF060D824}" presName="hierRoot3" presStyleCnt="0">
        <dgm:presLayoutVars>
          <dgm:hierBranch val="init"/>
        </dgm:presLayoutVars>
      </dgm:prSet>
      <dgm:spPr/>
    </dgm:pt>
    <dgm:pt modelId="{D326466A-657D-4A4C-AB78-72E6657869FD}" type="pres">
      <dgm:prSet presAssocID="{18E5CAF1-20B5-45F3-8FFB-52BCF060D824}" presName="rootComposite3" presStyleCnt="0"/>
      <dgm:spPr/>
    </dgm:pt>
    <dgm:pt modelId="{488CA018-7F10-4227-9F90-80E3B0CBBA4C}" type="pres">
      <dgm:prSet presAssocID="{18E5CAF1-20B5-45F3-8FFB-52BCF060D824}" presName="rootText3" presStyleLbl="asst1" presStyleIdx="0" presStyleCnt="1" custScaleX="346751" custScaleY="108548" custLinFactX="197575" custLinFactNeighborX="200000" custLinFactNeighborY="-13726">
        <dgm:presLayoutVars>
          <dgm:chPref val="3"/>
        </dgm:presLayoutVars>
      </dgm:prSet>
      <dgm:spPr/>
    </dgm:pt>
    <dgm:pt modelId="{C47E669C-BE25-4E77-B9B7-670B5903B1CB}" type="pres">
      <dgm:prSet presAssocID="{18E5CAF1-20B5-45F3-8FFB-52BCF060D824}" presName="rootConnector3" presStyleLbl="asst1" presStyleIdx="0" presStyleCnt="1"/>
      <dgm:spPr/>
    </dgm:pt>
    <dgm:pt modelId="{13BA0933-AF7F-4110-B4DD-1A115C45DF69}" type="pres">
      <dgm:prSet presAssocID="{18E5CAF1-20B5-45F3-8FFB-52BCF060D824}" presName="hierChild6" presStyleCnt="0"/>
      <dgm:spPr/>
    </dgm:pt>
    <dgm:pt modelId="{21D584E3-B6BE-45C7-877D-5BE357B1728D}" type="pres">
      <dgm:prSet presAssocID="{18E5CAF1-20B5-45F3-8FFB-52BCF060D824}" presName="hierChild7" presStyleCnt="0"/>
      <dgm:spPr/>
    </dgm:pt>
  </dgm:ptLst>
  <dgm:cxnLst>
    <dgm:cxn modelId="{82A37106-F9F9-42A9-A5E2-798FD9006F0A}" type="presOf" srcId="{B06573A8-309A-48C8-86D8-58DCAF82F994}" destId="{0F33EF17-6474-4043-833C-251D76DE8F57}" srcOrd="1" destOrd="0" presId="urn:microsoft.com/office/officeart/2005/8/layout/orgChart1"/>
    <dgm:cxn modelId="{7AB1F30A-C7DA-4B41-B041-FE8FBD5E412B}" type="presOf" srcId="{F20E1BC1-8139-4574-A08E-A5A19F694FF1}" destId="{85EC2A71-DB6E-4527-A212-F2AEF9015ABF}" srcOrd="0" destOrd="0" presId="urn:microsoft.com/office/officeart/2005/8/layout/orgChart1"/>
    <dgm:cxn modelId="{92AB7D10-CE80-4CB8-91E3-F52C18AD775B}" type="presOf" srcId="{7CEB4E61-0753-402D-B044-1F679102E7D0}" destId="{C44BD202-9600-43C2-95CC-DB2CC0A751A2}" srcOrd="0" destOrd="0" presId="urn:microsoft.com/office/officeart/2005/8/layout/orgChart1"/>
    <dgm:cxn modelId="{78633A11-13E1-4B32-91F2-E9F8942D0E15}" srcId="{C091323B-56D3-46E9-8F98-D78439DE2CC8}" destId="{72E3BFAD-6B2D-477A-A754-1D7D8A8F211B}" srcOrd="0" destOrd="0" parTransId="{7C9DBD32-E8C5-4D81-B156-DC6A3188A45B}" sibTransId="{835345D2-069C-4255-8CE9-C1DE5F216A9E}"/>
    <dgm:cxn modelId="{57B2A313-289C-46AE-8FED-D95FF6AD5ECA}" srcId="{13DE5C34-692F-4DAB-922C-1316252F5E76}" destId="{7CEB4E61-0753-402D-B044-1F679102E7D0}" srcOrd="0" destOrd="0" parTransId="{F20E1BC1-8139-4574-A08E-A5A19F694FF1}" sibTransId="{38838142-2983-48B4-8A55-977F3C467952}"/>
    <dgm:cxn modelId="{2BAFF81A-68C0-4922-A767-9233735720C9}" type="presOf" srcId="{29219379-FE52-4F89-B9CD-C8DB530F73E4}" destId="{EE83B760-7E83-4236-961A-0CC91125A214}" srcOrd="0" destOrd="0" presId="urn:microsoft.com/office/officeart/2005/8/layout/orgChart1"/>
    <dgm:cxn modelId="{8A5EAC2A-92D6-4C17-9524-197C50ED4DDA}" type="presOf" srcId="{18E5CAF1-20B5-45F3-8FFB-52BCF060D824}" destId="{C47E669C-BE25-4E77-B9B7-670B5903B1CB}" srcOrd="1" destOrd="0" presId="urn:microsoft.com/office/officeart/2005/8/layout/orgChart1"/>
    <dgm:cxn modelId="{90906E35-6962-470D-975E-5552F82868C3}" type="presOf" srcId="{3D739F4E-179A-4BB3-8724-41F4C342D258}" destId="{168CAF87-FE79-453B-8C5F-3601610A4B36}" srcOrd="0" destOrd="0" presId="urn:microsoft.com/office/officeart/2005/8/layout/orgChart1"/>
    <dgm:cxn modelId="{7B3DE438-BEE2-4B04-A561-8C38CA166679}" type="presOf" srcId="{C091323B-56D3-46E9-8F98-D78439DE2CC8}" destId="{B8DFFDC3-6D56-4AD2-BF8C-C286E17390BA}" srcOrd="1" destOrd="0" presId="urn:microsoft.com/office/officeart/2005/8/layout/orgChart1"/>
    <dgm:cxn modelId="{A789F43A-40D5-4E68-8EA4-1C64EFE17D45}" srcId="{B06573A8-309A-48C8-86D8-58DCAF82F994}" destId="{18E5CAF1-20B5-45F3-8FFB-52BCF060D824}" srcOrd="0" destOrd="0" parTransId="{9D7B31E4-FADF-4DA8-9D96-7B8ED3044C2A}" sibTransId="{C3F35DF2-7C39-4738-B09B-412DC18BFB62}"/>
    <dgm:cxn modelId="{C7F17D3D-2FF2-40F1-985A-020463093080}" srcId="{C091323B-56D3-46E9-8F98-D78439DE2CC8}" destId="{13DE5C34-692F-4DAB-922C-1316252F5E76}" srcOrd="1" destOrd="0" parTransId="{E71438ED-9822-45A2-A203-E22C21B2D3FA}" sibTransId="{ED01481F-3F5B-4426-98D4-8752279E67D0}"/>
    <dgm:cxn modelId="{71188D5C-57F2-4F27-B8CA-B5DBAAA349A6}" type="presOf" srcId="{13DE5C34-692F-4DAB-922C-1316252F5E76}" destId="{8DD9F299-09BF-4A41-9FD6-267A5D8801A1}" srcOrd="0" destOrd="0" presId="urn:microsoft.com/office/officeart/2005/8/layout/orgChart1"/>
    <dgm:cxn modelId="{A6956560-22FD-465F-B624-E5F1BA7ACFA8}" type="presOf" srcId="{B4C84292-7D08-4E9C-8700-C5B5AE84B959}" destId="{1C4BBEA6-0B58-4102-8550-640026EAADDA}" srcOrd="0" destOrd="0" presId="urn:microsoft.com/office/officeart/2005/8/layout/orgChart1"/>
    <dgm:cxn modelId="{133D4C65-5200-45D9-8C78-F1255FB9D0C5}" type="presOf" srcId="{13DE5C34-692F-4DAB-922C-1316252F5E76}" destId="{0AFB596E-D4B0-4CA3-85FE-5CD594540C06}" srcOrd="1" destOrd="0" presId="urn:microsoft.com/office/officeart/2005/8/layout/orgChart1"/>
    <dgm:cxn modelId="{2D84824A-A33C-4673-8642-058D6EC1430A}" type="presOf" srcId="{C091323B-56D3-46E9-8F98-D78439DE2CC8}" destId="{F35551D6-912A-47B2-ACE7-C9F8BC0FFCB8}" srcOrd="0" destOrd="0" presId="urn:microsoft.com/office/officeart/2005/8/layout/orgChart1"/>
    <dgm:cxn modelId="{95C99650-E1B9-445E-93CA-AD3F451A9785}" type="presOf" srcId="{9D7B31E4-FADF-4DA8-9D96-7B8ED3044C2A}" destId="{D3295818-4DE6-44A2-9AA3-FFB67EE4D9E0}" srcOrd="0" destOrd="0" presId="urn:microsoft.com/office/officeart/2005/8/layout/orgChart1"/>
    <dgm:cxn modelId="{31665257-F6E1-42BF-B9C9-270A55D2492E}" srcId="{B06573A8-309A-48C8-86D8-58DCAF82F994}" destId="{C091323B-56D3-46E9-8F98-D78439DE2CC8}" srcOrd="1" destOrd="0" parTransId="{B4C84292-7D08-4E9C-8700-C5B5AE84B959}" sibTransId="{65FB6F84-8E17-46EA-8F80-2FF8A29BB8AC}"/>
    <dgm:cxn modelId="{7BC46A7D-6252-449A-9FA0-978EFB49A3DF}" type="presOf" srcId="{7C9DBD32-E8C5-4D81-B156-DC6A3188A45B}" destId="{D41658EE-3D0B-4796-BF0B-64C8A5E7240C}" srcOrd="0" destOrd="0" presId="urn:microsoft.com/office/officeart/2005/8/layout/orgChart1"/>
    <dgm:cxn modelId="{43F43C86-24B1-458C-8361-2694324C55D7}" srcId="{13DE5C34-692F-4DAB-922C-1316252F5E76}" destId="{B2BEF9E5-01EE-4ED1-9DFE-D3F01472B94B}" srcOrd="1" destOrd="0" parTransId="{29219379-FE52-4F89-B9CD-C8DB530F73E4}" sibTransId="{1FC44F8D-8662-4289-8D56-220659F96C58}"/>
    <dgm:cxn modelId="{4CCD8E9E-34A5-4782-A0C5-A20A828227E6}" type="presOf" srcId="{E71438ED-9822-45A2-A203-E22C21B2D3FA}" destId="{FBE3FDC6-AD74-453A-B8F8-640D24445B91}" srcOrd="0" destOrd="0" presId="urn:microsoft.com/office/officeart/2005/8/layout/orgChart1"/>
    <dgm:cxn modelId="{7D3F93A1-0045-4008-A05B-73E8540638C2}" type="presOf" srcId="{7CEB4E61-0753-402D-B044-1F679102E7D0}" destId="{095A28CF-9171-423C-BB62-AFE6FBC26A6B}" srcOrd="1" destOrd="0" presId="urn:microsoft.com/office/officeart/2005/8/layout/orgChart1"/>
    <dgm:cxn modelId="{4EED89A4-C4FA-4A84-BB71-670879712EF0}" srcId="{A4C26C7B-7197-45E0-A5C5-3C9861BB8107}" destId="{B06573A8-309A-48C8-86D8-58DCAF82F994}" srcOrd="0" destOrd="0" parTransId="{CE624ED1-9B6F-49C6-888F-95CB88E462D1}" sibTransId="{E6F32B3B-0750-4C4E-85F6-9F8C21E96AE4}"/>
    <dgm:cxn modelId="{FF977DA8-2B19-454A-9240-2787FD4298F6}" type="presOf" srcId="{18E5CAF1-20B5-45F3-8FFB-52BCF060D824}" destId="{488CA018-7F10-4227-9F90-80E3B0CBBA4C}" srcOrd="0" destOrd="0" presId="urn:microsoft.com/office/officeart/2005/8/layout/orgChart1"/>
    <dgm:cxn modelId="{0938DCA8-FFAC-4CF6-9054-D021CD668F8A}" type="presOf" srcId="{72E3BFAD-6B2D-477A-A754-1D7D8A8F211B}" destId="{625D3F7F-31B9-43BD-A8CC-4E641FA58A64}" srcOrd="1" destOrd="0" presId="urn:microsoft.com/office/officeart/2005/8/layout/orgChart1"/>
    <dgm:cxn modelId="{17C013AC-F690-4069-B1AE-C5DE6BB15D40}" type="presOf" srcId="{A0A637F7-7811-4FB9-9199-CAA8473930BB}" destId="{5A413C05-5667-4D27-9B9C-480059D93B1F}" srcOrd="0" destOrd="0" presId="urn:microsoft.com/office/officeart/2005/8/layout/orgChart1"/>
    <dgm:cxn modelId="{06AE43B4-9CA8-4D8F-BF7C-8371717CD1EC}" srcId="{13DE5C34-692F-4DAB-922C-1316252F5E76}" destId="{3D739F4E-179A-4BB3-8724-41F4C342D258}" srcOrd="2" destOrd="0" parTransId="{A0A637F7-7811-4FB9-9199-CAA8473930BB}" sibTransId="{71603669-96A1-4AED-AD2C-8C7FC2D0F8A0}"/>
    <dgm:cxn modelId="{E569BFB6-8895-491D-9691-DBC3DDD53F19}" type="presOf" srcId="{B06573A8-309A-48C8-86D8-58DCAF82F994}" destId="{87BBA287-9F21-412D-9BAB-7A047C6E6F16}" srcOrd="0" destOrd="0" presId="urn:microsoft.com/office/officeart/2005/8/layout/orgChart1"/>
    <dgm:cxn modelId="{803E58CF-156D-45FA-B40B-2CFB82F7A712}" type="presOf" srcId="{72E3BFAD-6B2D-477A-A754-1D7D8A8F211B}" destId="{50A0952B-F0F9-4E1B-8113-37B602D41A51}" srcOrd="0" destOrd="0" presId="urn:microsoft.com/office/officeart/2005/8/layout/orgChart1"/>
    <dgm:cxn modelId="{5E3BCAD1-D4D7-4567-91FE-AAFDD84AE192}" type="presOf" srcId="{A4C26C7B-7197-45E0-A5C5-3C9861BB8107}" destId="{54A7FF24-A8C3-45DC-8F4F-5EB9C7CF4DB0}" srcOrd="0" destOrd="0" presId="urn:microsoft.com/office/officeart/2005/8/layout/orgChart1"/>
    <dgm:cxn modelId="{1BA749D3-25A4-4C0A-BD92-C3ABF4BEDBD5}" type="presOf" srcId="{3D739F4E-179A-4BB3-8724-41F4C342D258}" destId="{A74D115F-02A6-42AE-90E6-503A9DF55787}" srcOrd="1" destOrd="0" presId="urn:microsoft.com/office/officeart/2005/8/layout/orgChart1"/>
    <dgm:cxn modelId="{E97754D9-6E6C-4B30-A494-36FCE3B881CD}" type="presOf" srcId="{B2BEF9E5-01EE-4ED1-9DFE-D3F01472B94B}" destId="{FBA6E259-2499-4A49-AAA7-4049ED25EFA6}" srcOrd="1" destOrd="0" presId="urn:microsoft.com/office/officeart/2005/8/layout/orgChart1"/>
    <dgm:cxn modelId="{0E8428ED-94AC-4C76-855D-BE04CDD9E4A1}" type="presOf" srcId="{B2BEF9E5-01EE-4ED1-9DFE-D3F01472B94B}" destId="{6C1D3046-CBD6-430D-A940-F23386ECDC5C}" srcOrd="0" destOrd="0" presId="urn:microsoft.com/office/officeart/2005/8/layout/orgChart1"/>
    <dgm:cxn modelId="{2A17CDC0-F9DE-4B37-A683-96A2FFF7171F}" type="presParOf" srcId="{54A7FF24-A8C3-45DC-8F4F-5EB9C7CF4DB0}" destId="{F916D038-BBC5-4A08-85F7-2021CB489B2A}" srcOrd="0" destOrd="0" presId="urn:microsoft.com/office/officeart/2005/8/layout/orgChart1"/>
    <dgm:cxn modelId="{1096EB1B-09CC-4DE8-9548-BDA663D24DE2}" type="presParOf" srcId="{F916D038-BBC5-4A08-85F7-2021CB489B2A}" destId="{B3AEE3D9-3C41-4825-8CCE-823E017200EE}" srcOrd="0" destOrd="0" presId="urn:microsoft.com/office/officeart/2005/8/layout/orgChart1"/>
    <dgm:cxn modelId="{EA7AA739-FC6F-4ED1-BC89-6DFBD061634C}" type="presParOf" srcId="{B3AEE3D9-3C41-4825-8CCE-823E017200EE}" destId="{87BBA287-9F21-412D-9BAB-7A047C6E6F16}" srcOrd="0" destOrd="0" presId="urn:microsoft.com/office/officeart/2005/8/layout/orgChart1"/>
    <dgm:cxn modelId="{EF8C975A-4695-4070-94C5-93A21D8EFFB1}" type="presParOf" srcId="{B3AEE3D9-3C41-4825-8CCE-823E017200EE}" destId="{0F33EF17-6474-4043-833C-251D76DE8F57}" srcOrd="1" destOrd="0" presId="urn:microsoft.com/office/officeart/2005/8/layout/orgChart1"/>
    <dgm:cxn modelId="{BA98D13A-9915-42F7-A9E9-932ADC45C3C3}" type="presParOf" srcId="{F916D038-BBC5-4A08-85F7-2021CB489B2A}" destId="{F5AE40E3-FF30-4E11-8D87-E9C2EBC66EA9}" srcOrd="1" destOrd="0" presId="urn:microsoft.com/office/officeart/2005/8/layout/orgChart1"/>
    <dgm:cxn modelId="{45A5F652-7F70-4A72-9EFD-4F9FE751CEB1}" type="presParOf" srcId="{F5AE40E3-FF30-4E11-8D87-E9C2EBC66EA9}" destId="{1C4BBEA6-0B58-4102-8550-640026EAADDA}" srcOrd="0" destOrd="0" presId="urn:microsoft.com/office/officeart/2005/8/layout/orgChart1"/>
    <dgm:cxn modelId="{225A5052-D2E6-49CD-B8FB-4BEEC996B808}" type="presParOf" srcId="{F5AE40E3-FF30-4E11-8D87-E9C2EBC66EA9}" destId="{CC6CFA02-F535-43E6-94F3-73E88BB007F5}" srcOrd="1" destOrd="0" presId="urn:microsoft.com/office/officeart/2005/8/layout/orgChart1"/>
    <dgm:cxn modelId="{EFE90D6E-EC06-475E-9561-BAA8DEA9B181}" type="presParOf" srcId="{CC6CFA02-F535-43E6-94F3-73E88BB007F5}" destId="{6F07D3D0-4664-407E-A033-B908F04D389B}" srcOrd="0" destOrd="0" presId="urn:microsoft.com/office/officeart/2005/8/layout/orgChart1"/>
    <dgm:cxn modelId="{374569A8-C799-449F-8FDE-987C33BF81A5}" type="presParOf" srcId="{6F07D3D0-4664-407E-A033-B908F04D389B}" destId="{F35551D6-912A-47B2-ACE7-C9F8BC0FFCB8}" srcOrd="0" destOrd="0" presId="urn:microsoft.com/office/officeart/2005/8/layout/orgChart1"/>
    <dgm:cxn modelId="{13915264-6348-4147-8E26-76C2811467CB}" type="presParOf" srcId="{6F07D3D0-4664-407E-A033-B908F04D389B}" destId="{B8DFFDC3-6D56-4AD2-BF8C-C286E17390BA}" srcOrd="1" destOrd="0" presId="urn:microsoft.com/office/officeart/2005/8/layout/orgChart1"/>
    <dgm:cxn modelId="{4AB8A21E-6BC4-4669-9C49-82CF40256932}" type="presParOf" srcId="{CC6CFA02-F535-43E6-94F3-73E88BB007F5}" destId="{E51F7008-B3D7-4198-8BCC-86111107CCC0}" srcOrd="1" destOrd="0" presId="urn:microsoft.com/office/officeart/2005/8/layout/orgChart1"/>
    <dgm:cxn modelId="{04ACE924-4A79-49C7-B2D7-B5D0D7E9C59C}" type="presParOf" srcId="{E51F7008-B3D7-4198-8BCC-86111107CCC0}" destId="{D41658EE-3D0B-4796-BF0B-64C8A5E7240C}" srcOrd="0" destOrd="0" presId="urn:microsoft.com/office/officeart/2005/8/layout/orgChart1"/>
    <dgm:cxn modelId="{A62F7FC9-162C-4616-A894-D1FD7A5D539A}" type="presParOf" srcId="{E51F7008-B3D7-4198-8BCC-86111107CCC0}" destId="{1DA31E37-85DC-4479-B31C-33CC32ABC419}" srcOrd="1" destOrd="0" presId="urn:microsoft.com/office/officeart/2005/8/layout/orgChart1"/>
    <dgm:cxn modelId="{8C164A64-B52A-486B-AFBC-16E01C47BA94}" type="presParOf" srcId="{1DA31E37-85DC-4479-B31C-33CC32ABC419}" destId="{D0ABABD0-5580-48DF-A488-F2014EDEC300}" srcOrd="0" destOrd="0" presId="urn:microsoft.com/office/officeart/2005/8/layout/orgChart1"/>
    <dgm:cxn modelId="{A7F69A7C-33E4-490F-9B03-9E0BEBB46981}" type="presParOf" srcId="{D0ABABD0-5580-48DF-A488-F2014EDEC300}" destId="{50A0952B-F0F9-4E1B-8113-37B602D41A51}" srcOrd="0" destOrd="0" presId="urn:microsoft.com/office/officeart/2005/8/layout/orgChart1"/>
    <dgm:cxn modelId="{A2F1FB4F-4167-46B9-8514-EE622B0493BD}" type="presParOf" srcId="{D0ABABD0-5580-48DF-A488-F2014EDEC300}" destId="{625D3F7F-31B9-43BD-A8CC-4E641FA58A64}" srcOrd="1" destOrd="0" presId="urn:microsoft.com/office/officeart/2005/8/layout/orgChart1"/>
    <dgm:cxn modelId="{C26CE8E6-21E4-47CF-83F9-58459D64FAFE}" type="presParOf" srcId="{1DA31E37-85DC-4479-B31C-33CC32ABC419}" destId="{88F96347-7009-411C-9D99-D098758F8B52}" srcOrd="1" destOrd="0" presId="urn:microsoft.com/office/officeart/2005/8/layout/orgChart1"/>
    <dgm:cxn modelId="{AD23FA3B-D3BE-4867-8D25-1A1D5156B97C}" type="presParOf" srcId="{1DA31E37-85DC-4479-B31C-33CC32ABC419}" destId="{1D4FA495-EA59-4166-9595-84F3D054FC2D}" srcOrd="2" destOrd="0" presId="urn:microsoft.com/office/officeart/2005/8/layout/orgChart1"/>
    <dgm:cxn modelId="{1E3E2C9C-D85E-4540-874D-733E9D44DE3F}" type="presParOf" srcId="{E51F7008-B3D7-4198-8BCC-86111107CCC0}" destId="{FBE3FDC6-AD74-453A-B8F8-640D24445B91}" srcOrd="2" destOrd="0" presId="urn:microsoft.com/office/officeart/2005/8/layout/orgChart1"/>
    <dgm:cxn modelId="{6D6E31F7-807B-4001-A7DA-B37E9C227098}" type="presParOf" srcId="{E51F7008-B3D7-4198-8BCC-86111107CCC0}" destId="{DF7E94BD-8BB8-4D2A-A604-2DCD8090D60E}" srcOrd="3" destOrd="0" presId="urn:microsoft.com/office/officeart/2005/8/layout/orgChart1"/>
    <dgm:cxn modelId="{3B484EF3-E5E1-4DA0-BE81-FBF1D8B2E407}" type="presParOf" srcId="{DF7E94BD-8BB8-4D2A-A604-2DCD8090D60E}" destId="{5DDF1709-CAF7-44FA-9F3E-FF82CAF0C7DB}" srcOrd="0" destOrd="0" presId="urn:microsoft.com/office/officeart/2005/8/layout/orgChart1"/>
    <dgm:cxn modelId="{CD5BB66E-F0DF-4099-A8EB-F1ACD69C904F}" type="presParOf" srcId="{5DDF1709-CAF7-44FA-9F3E-FF82CAF0C7DB}" destId="{8DD9F299-09BF-4A41-9FD6-267A5D8801A1}" srcOrd="0" destOrd="0" presId="urn:microsoft.com/office/officeart/2005/8/layout/orgChart1"/>
    <dgm:cxn modelId="{6E325810-FD05-4C0F-A41D-869430151CCD}" type="presParOf" srcId="{5DDF1709-CAF7-44FA-9F3E-FF82CAF0C7DB}" destId="{0AFB596E-D4B0-4CA3-85FE-5CD594540C06}" srcOrd="1" destOrd="0" presId="urn:microsoft.com/office/officeart/2005/8/layout/orgChart1"/>
    <dgm:cxn modelId="{41F29E37-C06B-4306-8051-43A8E50F066C}" type="presParOf" srcId="{DF7E94BD-8BB8-4D2A-A604-2DCD8090D60E}" destId="{68155FD1-9452-412D-B2C3-9DD1226F0A23}" srcOrd="1" destOrd="0" presId="urn:microsoft.com/office/officeart/2005/8/layout/orgChart1"/>
    <dgm:cxn modelId="{83CA33CC-AB71-4D72-8196-20659E3611D6}" type="presParOf" srcId="{68155FD1-9452-412D-B2C3-9DD1226F0A23}" destId="{85EC2A71-DB6E-4527-A212-F2AEF9015ABF}" srcOrd="0" destOrd="0" presId="urn:microsoft.com/office/officeart/2005/8/layout/orgChart1"/>
    <dgm:cxn modelId="{F0C72AD8-A7B1-46E7-A8AC-C294A38ACF89}" type="presParOf" srcId="{68155FD1-9452-412D-B2C3-9DD1226F0A23}" destId="{A621C3FD-0942-4FB7-BB5C-F96B765AC715}" srcOrd="1" destOrd="0" presId="urn:microsoft.com/office/officeart/2005/8/layout/orgChart1"/>
    <dgm:cxn modelId="{AC8E27A9-5B9E-4FE5-B569-79EF4E1EED5C}" type="presParOf" srcId="{A621C3FD-0942-4FB7-BB5C-F96B765AC715}" destId="{6AD53DF7-B099-4180-80A3-D8956F5B7FA1}" srcOrd="0" destOrd="0" presId="urn:microsoft.com/office/officeart/2005/8/layout/orgChart1"/>
    <dgm:cxn modelId="{EB5812DB-396C-4760-8409-2EA59190ED02}" type="presParOf" srcId="{6AD53DF7-B099-4180-80A3-D8956F5B7FA1}" destId="{C44BD202-9600-43C2-95CC-DB2CC0A751A2}" srcOrd="0" destOrd="0" presId="urn:microsoft.com/office/officeart/2005/8/layout/orgChart1"/>
    <dgm:cxn modelId="{92F93F69-96B7-4F99-B337-327CEBC5690D}" type="presParOf" srcId="{6AD53DF7-B099-4180-80A3-D8956F5B7FA1}" destId="{095A28CF-9171-423C-BB62-AFE6FBC26A6B}" srcOrd="1" destOrd="0" presId="urn:microsoft.com/office/officeart/2005/8/layout/orgChart1"/>
    <dgm:cxn modelId="{F34C522D-A4AE-4EFE-9D2D-F9487B279297}" type="presParOf" srcId="{A621C3FD-0942-4FB7-BB5C-F96B765AC715}" destId="{B7D1F051-0105-4AD3-A8D0-8EC8A46E899D}" srcOrd="1" destOrd="0" presId="urn:microsoft.com/office/officeart/2005/8/layout/orgChart1"/>
    <dgm:cxn modelId="{0B5099DD-96DB-476A-8C00-998ACDA3B14F}" type="presParOf" srcId="{A621C3FD-0942-4FB7-BB5C-F96B765AC715}" destId="{76DF8563-4D73-4561-B796-9D48485957D5}" srcOrd="2" destOrd="0" presId="urn:microsoft.com/office/officeart/2005/8/layout/orgChart1"/>
    <dgm:cxn modelId="{F949DDA5-DBF8-482A-B2BD-FCD57F5B5B3D}" type="presParOf" srcId="{68155FD1-9452-412D-B2C3-9DD1226F0A23}" destId="{EE83B760-7E83-4236-961A-0CC91125A214}" srcOrd="2" destOrd="0" presId="urn:microsoft.com/office/officeart/2005/8/layout/orgChart1"/>
    <dgm:cxn modelId="{F6E5796D-758F-4EC6-8C2E-85C2B03D8C5C}" type="presParOf" srcId="{68155FD1-9452-412D-B2C3-9DD1226F0A23}" destId="{FBE6F42E-6FDF-4651-B87F-AACFF6B1DECD}" srcOrd="3" destOrd="0" presId="urn:microsoft.com/office/officeart/2005/8/layout/orgChart1"/>
    <dgm:cxn modelId="{FE60BD8C-DAE4-4FDD-818B-28373D1A1656}" type="presParOf" srcId="{FBE6F42E-6FDF-4651-B87F-AACFF6B1DECD}" destId="{720B7823-34AE-4C49-9852-45BA70C8B4C9}" srcOrd="0" destOrd="0" presId="urn:microsoft.com/office/officeart/2005/8/layout/orgChart1"/>
    <dgm:cxn modelId="{F18F0284-0675-417E-AA37-5FF4B82A929E}" type="presParOf" srcId="{720B7823-34AE-4C49-9852-45BA70C8B4C9}" destId="{6C1D3046-CBD6-430D-A940-F23386ECDC5C}" srcOrd="0" destOrd="0" presId="urn:microsoft.com/office/officeart/2005/8/layout/orgChart1"/>
    <dgm:cxn modelId="{77BF05F9-A583-405F-BF74-E1A9E8081D30}" type="presParOf" srcId="{720B7823-34AE-4C49-9852-45BA70C8B4C9}" destId="{FBA6E259-2499-4A49-AAA7-4049ED25EFA6}" srcOrd="1" destOrd="0" presId="urn:microsoft.com/office/officeart/2005/8/layout/orgChart1"/>
    <dgm:cxn modelId="{6A159A7B-11C1-45DF-A1B7-0505D2CA71C6}" type="presParOf" srcId="{FBE6F42E-6FDF-4651-B87F-AACFF6B1DECD}" destId="{E81DD631-4A8D-4ACE-86BD-5DEBF5B12596}" srcOrd="1" destOrd="0" presId="urn:microsoft.com/office/officeart/2005/8/layout/orgChart1"/>
    <dgm:cxn modelId="{D61B4149-7F52-4668-AF76-0B59684B9C89}" type="presParOf" srcId="{FBE6F42E-6FDF-4651-B87F-AACFF6B1DECD}" destId="{B692B1EE-E24D-4E22-8DCD-C310E58EE4AF}" srcOrd="2" destOrd="0" presId="urn:microsoft.com/office/officeart/2005/8/layout/orgChart1"/>
    <dgm:cxn modelId="{5FAF46DF-4C1D-4E09-8959-7E97E90A41AD}" type="presParOf" srcId="{68155FD1-9452-412D-B2C3-9DD1226F0A23}" destId="{5A413C05-5667-4D27-9B9C-480059D93B1F}" srcOrd="4" destOrd="0" presId="urn:microsoft.com/office/officeart/2005/8/layout/orgChart1"/>
    <dgm:cxn modelId="{F5A44D8F-8298-491D-9F9C-946A030C1ED3}" type="presParOf" srcId="{68155FD1-9452-412D-B2C3-9DD1226F0A23}" destId="{64663050-9550-4EDE-AA5B-B23CEA11DEA9}" srcOrd="5" destOrd="0" presId="urn:microsoft.com/office/officeart/2005/8/layout/orgChart1"/>
    <dgm:cxn modelId="{A18F4FE6-3050-427B-B8D1-00B94F16CDCB}" type="presParOf" srcId="{64663050-9550-4EDE-AA5B-B23CEA11DEA9}" destId="{04880DDD-E030-4C2D-8A9A-E4CE0BB8691C}" srcOrd="0" destOrd="0" presId="urn:microsoft.com/office/officeart/2005/8/layout/orgChart1"/>
    <dgm:cxn modelId="{7BA33C0C-A8E0-46BF-9419-AA3A628B3C81}" type="presParOf" srcId="{04880DDD-E030-4C2D-8A9A-E4CE0BB8691C}" destId="{168CAF87-FE79-453B-8C5F-3601610A4B36}" srcOrd="0" destOrd="0" presId="urn:microsoft.com/office/officeart/2005/8/layout/orgChart1"/>
    <dgm:cxn modelId="{463F776C-1744-4EB0-939E-669A3E9CA56A}" type="presParOf" srcId="{04880DDD-E030-4C2D-8A9A-E4CE0BB8691C}" destId="{A74D115F-02A6-42AE-90E6-503A9DF55787}" srcOrd="1" destOrd="0" presId="urn:microsoft.com/office/officeart/2005/8/layout/orgChart1"/>
    <dgm:cxn modelId="{7FE22BF8-374F-451B-9C9F-BCA05A032D7D}" type="presParOf" srcId="{64663050-9550-4EDE-AA5B-B23CEA11DEA9}" destId="{59D04F61-0B37-4EC0-9C49-1B941799DBBD}" srcOrd="1" destOrd="0" presId="urn:microsoft.com/office/officeart/2005/8/layout/orgChart1"/>
    <dgm:cxn modelId="{2E2AAB89-9212-445B-BF7E-B66068A8582D}" type="presParOf" srcId="{64663050-9550-4EDE-AA5B-B23CEA11DEA9}" destId="{02D3A9FF-23EF-4DA0-A379-4BD5F024D145}" srcOrd="2" destOrd="0" presId="urn:microsoft.com/office/officeart/2005/8/layout/orgChart1"/>
    <dgm:cxn modelId="{AF85DE33-7CA1-473E-B573-E696546857E7}" type="presParOf" srcId="{DF7E94BD-8BB8-4D2A-A604-2DCD8090D60E}" destId="{A9B33BCA-24E2-4F32-B391-5670C698B057}" srcOrd="2" destOrd="0" presId="urn:microsoft.com/office/officeart/2005/8/layout/orgChart1"/>
    <dgm:cxn modelId="{8878C690-932F-411B-81A2-5C6CFC52F279}" type="presParOf" srcId="{CC6CFA02-F535-43E6-94F3-73E88BB007F5}" destId="{52356FB4-AA74-4278-9D26-57F71DA0D496}" srcOrd="2" destOrd="0" presId="urn:microsoft.com/office/officeart/2005/8/layout/orgChart1"/>
    <dgm:cxn modelId="{397AB50F-686A-436A-97AC-61B8AEC08B81}" type="presParOf" srcId="{F916D038-BBC5-4A08-85F7-2021CB489B2A}" destId="{1B6BC67F-6D7E-4FB4-911B-C7802671E117}" srcOrd="2" destOrd="0" presId="urn:microsoft.com/office/officeart/2005/8/layout/orgChart1"/>
    <dgm:cxn modelId="{61DC8B22-3631-49A6-8942-9030FE654C26}" type="presParOf" srcId="{1B6BC67F-6D7E-4FB4-911B-C7802671E117}" destId="{D3295818-4DE6-44A2-9AA3-FFB67EE4D9E0}" srcOrd="0" destOrd="0" presId="urn:microsoft.com/office/officeart/2005/8/layout/orgChart1"/>
    <dgm:cxn modelId="{52BCE16B-0270-4E3C-A343-D1DA136D6F91}" type="presParOf" srcId="{1B6BC67F-6D7E-4FB4-911B-C7802671E117}" destId="{66F6DD9E-54DD-4633-ABB0-E0DCE97166AF}" srcOrd="1" destOrd="0" presId="urn:microsoft.com/office/officeart/2005/8/layout/orgChart1"/>
    <dgm:cxn modelId="{18B4CBF9-E8A1-480D-B70F-0D7961DDC557}" type="presParOf" srcId="{66F6DD9E-54DD-4633-ABB0-E0DCE97166AF}" destId="{D326466A-657D-4A4C-AB78-72E6657869FD}" srcOrd="0" destOrd="0" presId="urn:microsoft.com/office/officeart/2005/8/layout/orgChart1"/>
    <dgm:cxn modelId="{3ADCCDB4-0316-451D-8F03-E95187BA1078}" type="presParOf" srcId="{D326466A-657D-4A4C-AB78-72E6657869FD}" destId="{488CA018-7F10-4227-9F90-80E3B0CBBA4C}" srcOrd="0" destOrd="0" presId="urn:microsoft.com/office/officeart/2005/8/layout/orgChart1"/>
    <dgm:cxn modelId="{CC61437B-60BC-4EEE-A732-B90D9116815B}" type="presParOf" srcId="{D326466A-657D-4A4C-AB78-72E6657869FD}" destId="{C47E669C-BE25-4E77-B9B7-670B5903B1CB}" srcOrd="1" destOrd="0" presId="urn:microsoft.com/office/officeart/2005/8/layout/orgChart1"/>
    <dgm:cxn modelId="{56823A95-85BA-4811-85DD-34AEC5CDBDFF}" type="presParOf" srcId="{66F6DD9E-54DD-4633-ABB0-E0DCE97166AF}" destId="{13BA0933-AF7F-4110-B4DD-1A115C45DF69}" srcOrd="1" destOrd="0" presId="urn:microsoft.com/office/officeart/2005/8/layout/orgChart1"/>
    <dgm:cxn modelId="{4D65D089-AA19-47C6-8E86-E99F795194F8}" type="presParOf" srcId="{66F6DD9E-54DD-4633-ABB0-E0DCE97166AF}" destId="{21D584E3-B6BE-45C7-877D-5BE357B1728D}"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295818-4DE6-44A2-9AA3-FFB67EE4D9E0}">
      <dsp:nvSpPr>
        <dsp:cNvPr id="0" name=""/>
        <dsp:cNvSpPr/>
      </dsp:nvSpPr>
      <dsp:spPr>
        <a:xfrm>
          <a:off x="3058432" y="739746"/>
          <a:ext cx="344749" cy="352871"/>
        </a:xfrm>
        <a:custGeom>
          <a:avLst/>
          <a:gdLst/>
          <a:ahLst/>
          <a:cxnLst/>
          <a:rect l="0" t="0" r="0" b="0"/>
          <a:pathLst>
            <a:path>
              <a:moveTo>
                <a:pt x="0" y="0"/>
              </a:moveTo>
              <a:lnTo>
                <a:pt x="0" y="352871"/>
              </a:lnTo>
              <a:lnTo>
                <a:pt x="344749" y="35287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A413C05-5667-4D27-9B9C-480059D93B1F}">
      <dsp:nvSpPr>
        <dsp:cNvPr id="0" name=""/>
        <dsp:cNvSpPr/>
      </dsp:nvSpPr>
      <dsp:spPr>
        <a:xfrm>
          <a:off x="3444656" y="2670407"/>
          <a:ext cx="444681" cy="1698653"/>
        </a:xfrm>
        <a:custGeom>
          <a:avLst/>
          <a:gdLst/>
          <a:ahLst/>
          <a:cxnLst/>
          <a:rect l="0" t="0" r="0" b="0"/>
          <a:pathLst>
            <a:path>
              <a:moveTo>
                <a:pt x="0" y="0"/>
              </a:moveTo>
              <a:lnTo>
                <a:pt x="0" y="1698653"/>
              </a:lnTo>
              <a:lnTo>
                <a:pt x="444681" y="1698653"/>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83B760-7E83-4236-961A-0CC91125A214}">
      <dsp:nvSpPr>
        <dsp:cNvPr id="0" name=""/>
        <dsp:cNvSpPr/>
      </dsp:nvSpPr>
      <dsp:spPr>
        <a:xfrm>
          <a:off x="3444656" y="2670407"/>
          <a:ext cx="444681" cy="1055099"/>
        </a:xfrm>
        <a:custGeom>
          <a:avLst/>
          <a:gdLst/>
          <a:ahLst/>
          <a:cxnLst/>
          <a:rect l="0" t="0" r="0" b="0"/>
          <a:pathLst>
            <a:path>
              <a:moveTo>
                <a:pt x="0" y="0"/>
              </a:moveTo>
              <a:lnTo>
                <a:pt x="0" y="1055099"/>
              </a:lnTo>
              <a:lnTo>
                <a:pt x="444681" y="105509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EC2A71-DB6E-4527-A212-F2AEF9015ABF}">
      <dsp:nvSpPr>
        <dsp:cNvPr id="0" name=""/>
        <dsp:cNvSpPr/>
      </dsp:nvSpPr>
      <dsp:spPr>
        <a:xfrm>
          <a:off x="3444656" y="2670407"/>
          <a:ext cx="444681" cy="411546"/>
        </a:xfrm>
        <a:custGeom>
          <a:avLst/>
          <a:gdLst/>
          <a:ahLst/>
          <a:cxnLst/>
          <a:rect l="0" t="0" r="0" b="0"/>
          <a:pathLst>
            <a:path>
              <a:moveTo>
                <a:pt x="0" y="0"/>
              </a:moveTo>
              <a:lnTo>
                <a:pt x="0" y="411546"/>
              </a:lnTo>
              <a:lnTo>
                <a:pt x="444681" y="41154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E3FDC6-AD74-453A-B8F8-640D24445B91}">
      <dsp:nvSpPr>
        <dsp:cNvPr id="0" name=""/>
        <dsp:cNvSpPr/>
      </dsp:nvSpPr>
      <dsp:spPr>
        <a:xfrm>
          <a:off x="3058432" y="2026853"/>
          <a:ext cx="1572039" cy="179539"/>
        </a:xfrm>
        <a:custGeom>
          <a:avLst/>
          <a:gdLst/>
          <a:ahLst/>
          <a:cxnLst/>
          <a:rect l="0" t="0" r="0" b="0"/>
          <a:pathLst>
            <a:path>
              <a:moveTo>
                <a:pt x="0" y="0"/>
              </a:moveTo>
              <a:lnTo>
                <a:pt x="0" y="89769"/>
              </a:lnTo>
              <a:lnTo>
                <a:pt x="1572039" y="89769"/>
              </a:lnTo>
              <a:lnTo>
                <a:pt x="1572039" y="179539"/>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1658EE-3D0B-4796-BF0B-64C8A5E7240C}">
      <dsp:nvSpPr>
        <dsp:cNvPr id="0" name=""/>
        <dsp:cNvSpPr/>
      </dsp:nvSpPr>
      <dsp:spPr>
        <a:xfrm>
          <a:off x="1486392" y="2026853"/>
          <a:ext cx="1572039" cy="179539"/>
        </a:xfrm>
        <a:custGeom>
          <a:avLst/>
          <a:gdLst/>
          <a:ahLst/>
          <a:cxnLst/>
          <a:rect l="0" t="0" r="0" b="0"/>
          <a:pathLst>
            <a:path>
              <a:moveTo>
                <a:pt x="1572039" y="0"/>
              </a:moveTo>
              <a:lnTo>
                <a:pt x="1572039" y="89769"/>
              </a:lnTo>
              <a:lnTo>
                <a:pt x="0" y="89769"/>
              </a:lnTo>
              <a:lnTo>
                <a:pt x="0" y="179539"/>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C4BBEA6-0B58-4102-8550-640026EAADDA}">
      <dsp:nvSpPr>
        <dsp:cNvPr id="0" name=""/>
        <dsp:cNvSpPr/>
      </dsp:nvSpPr>
      <dsp:spPr>
        <a:xfrm>
          <a:off x="3012712" y="739746"/>
          <a:ext cx="91440" cy="823092"/>
        </a:xfrm>
        <a:custGeom>
          <a:avLst/>
          <a:gdLst/>
          <a:ahLst/>
          <a:cxnLst/>
          <a:rect l="0" t="0" r="0" b="0"/>
          <a:pathLst>
            <a:path>
              <a:moveTo>
                <a:pt x="45720" y="0"/>
              </a:moveTo>
              <a:lnTo>
                <a:pt x="45720" y="823092"/>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7BBA287-9F21-412D-9BAB-7A047C6E6F16}">
      <dsp:nvSpPr>
        <dsp:cNvPr id="0" name=""/>
        <dsp:cNvSpPr/>
      </dsp:nvSpPr>
      <dsp:spPr>
        <a:xfrm>
          <a:off x="1576162" y="275732"/>
          <a:ext cx="2964540" cy="46401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latin typeface="Helvetica Neue Light" panose="02000403000000020004"/>
            </a:rPr>
            <a:t>Tuition  + State Funding</a:t>
          </a:r>
        </a:p>
      </dsp:txBody>
      <dsp:txXfrm>
        <a:off x="1576162" y="275732"/>
        <a:ext cx="2964540" cy="464014"/>
      </dsp:txXfrm>
    </dsp:sp>
    <dsp:sp modelId="{F35551D6-912A-47B2-ACE7-C9F8BC0FFCB8}">
      <dsp:nvSpPr>
        <dsp:cNvPr id="0" name=""/>
        <dsp:cNvSpPr/>
      </dsp:nvSpPr>
      <dsp:spPr>
        <a:xfrm>
          <a:off x="1576162" y="1562839"/>
          <a:ext cx="2964540" cy="46401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latin typeface="Helvetica Neue Light" panose="02000403000000020004"/>
            </a:rPr>
            <a:t>Net Allocable Revenue</a:t>
          </a:r>
        </a:p>
      </dsp:txBody>
      <dsp:txXfrm>
        <a:off x="1576162" y="1562839"/>
        <a:ext cx="2964540" cy="464014"/>
      </dsp:txXfrm>
    </dsp:sp>
    <dsp:sp modelId="{50A0952B-F0F9-4E1B-8113-37B602D41A51}">
      <dsp:nvSpPr>
        <dsp:cNvPr id="0" name=""/>
        <dsp:cNvSpPr/>
      </dsp:nvSpPr>
      <dsp:spPr>
        <a:xfrm>
          <a:off x="4122" y="2206392"/>
          <a:ext cx="2964540" cy="4640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latin typeface="Helvetica Neue Light" panose="02000403000000020004"/>
            </a:rPr>
            <a:t>2. Campus-Support Unit Allocation</a:t>
          </a:r>
        </a:p>
      </dsp:txBody>
      <dsp:txXfrm>
        <a:off x="4122" y="2206392"/>
        <a:ext cx="2964540" cy="464014"/>
      </dsp:txXfrm>
    </dsp:sp>
    <dsp:sp modelId="{8DD9F299-09BF-4A41-9FD6-267A5D8801A1}">
      <dsp:nvSpPr>
        <dsp:cNvPr id="0" name=""/>
        <dsp:cNvSpPr/>
      </dsp:nvSpPr>
      <dsp:spPr>
        <a:xfrm>
          <a:off x="3148202" y="2206392"/>
          <a:ext cx="2964540" cy="4640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latin typeface="Helvetica Neue Light" panose="02000403000000020004"/>
            </a:rPr>
            <a:t>2. School/College Allocation</a:t>
          </a:r>
        </a:p>
      </dsp:txBody>
      <dsp:txXfrm>
        <a:off x="3148202" y="2206392"/>
        <a:ext cx="2964540" cy="464014"/>
      </dsp:txXfrm>
    </dsp:sp>
    <dsp:sp modelId="{C44BD202-9600-43C2-95CC-DB2CC0A751A2}">
      <dsp:nvSpPr>
        <dsp:cNvPr id="0" name=""/>
        <dsp:cNvSpPr/>
      </dsp:nvSpPr>
      <dsp:spPr>
        <a:xfrm>
          <a:off x="3889337" y="2849946"/>
          <a:ext cx="2964540" cy="46401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latin typeface="Helvetica Neue Light" panose="02000403000000020004"/>
            </a:rPr>
            <a:t>3. Tuition: Student Credit Hour College of Major Allocation (50%)</a:t>
          </a:r>
        </a:p>
      </dsp:txBody>
      <dsp:txXfrm>
        <a:off x="3889337" y="2849946"/>
        <a:ext cx="2964540" cy="464014"/>
      </dsp:txXfrm>
    </dsp:sp>
    <dsp:sp modelId="{6C1D3046-CBD6-430D-A940-F23386ECDC5C}">
      <dsp:nvSpPr>
        <dsp:cNvPr id="0" name=""/>
        <dsp:cNvSpPr/>
      </dsp:nvSpPr>
      <dsp:spPr>
        <a:xfrm>
          <a:off x="3889337" y="3493499"/>
          <a:ext cx="2964540" cy="46401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latin typeface="Helvetica Neue Light" panose="02000403000000020004"/>
            </a:rPr>
            <a:t>3. Tuition: Student Credit Hour College of Instruction Allocation (50%)</a:t>
          </a:r>
        </a:p>
      </dsp:txBody>
      <dsp:txXfrm>
        <a:off x="3889337" y="3493499"/>
        <a:ext cx="2964540" cy="464014"/>
      </dsp:txXfrm>
    </dsp:sp>
    <dsp:sp modelId="{168CAF87-FE79-453B-8C5F-3601610A4B36}">
      <dsp:nvSpPr>
        <dsp:cNvPr id="0" name=""/>
        <dsp:cNvSpPr/>
      </dsp:nvSpPr>
      <dsp:spPr>
        <a:xfrm>
          <a:off x="3889337" y="4137053"/>
          <a:ext cx="2964540" cy="464014"/>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latin typeface="Helvetica Neue Light" panose="02000403000000020004"/>
            </a:rPr>
            <a:t>4. State Funding: Resident Student Credit Hour College of Major Allocation (100%)</a:t>
          </a:r>
        </a:p>
      </dsp:txBody>
      <dsp:txXfrm>
        <a:off x="3889337" y="4137053"/>
        <a:ext cx="2964540" cy="464014"/>
      </dsp:txXfrm>
    </dsp:sp>
    <dsp:sp modelId="{488CA018-7F10-4227-9F90-80E3B0CBBA4C}">
      <dsp:nvSpPr>
        <dsp:cNvPr id="0" name=""/>
        <dsp:cNvSpPr/>
      </dsp:nvSpPr>
      <dsp:spPr>
        <a:xfrm>
          <a:off x="3403181" y="860610"/>
          <a:ext cx="2964540" cy="464014"/>
        </a:xfrm>
        <a:prstGeom prst="rect">
          <a:avLst/>
        </a:prstGeom>
        <a:solidFill>
          <a:schemeClr val="accent6">
            <a:hueOff val="0"/>
            <a:satOff val="0"/>
            <a:lumOff val="0"/>
            <a:alphaOff val="0"/>
          </a:schemeClr>
        </a:solidFill>
        <a:ln w="12700" cap="flat" cmpd="sng" algn="ctr">
          <a:solidFill>
            <a:schemeClr val="l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latin typeface="Helvetica Neue Light" panose="02000403000000020004"/>
            </a:rPr>
            <a:t>1. Campus-Wide (Mandatory)</a:t>
          </a:r>
        </a:p>
      </dsp:txBody>
      <dsp:txXfrm>
        <a:off x="3403181" y="860610"/>
        <a:ext cx="2964540" cy="46401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B3896D9-52AF-C91F-167E-2A4D73099C7F}"/>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A6697323-CFC9-DF77-BD8F-C12A77962D23}"/>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AFABFFE3-34F9-2549-88A1-3B2E5D1B5BC2}" type="datetimeFigureOut">
              <a:rPr lang="en-US" smtClean="0"/>
              <a:t>3/14/2025</a:t>
            </a:fld>
            <a:endParaRPr lang="en-US" dirty="0"/>
          </a:p>
        </p:txBody>
      </p:sp>
      <p:sp>
        <p:nvSpPr>
          <p:cNvPr id="4" name="Footer Placeholder 3">
            <a:extLst>
              <a:ext uri="{FF2B5EF4-FFF2-40B4-BE49-F238E27FC236}">
                <a16:creationId xmlns:a16="http://schemas.microsoft.com/office/drawing/2014/main" id="{191D72C4-B91A-EA6A-B1A8-819E39491A5F}"/>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E95DDC7-E4BD-423D-BF8B-8F84FCBCE9F7}"/>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7B1B3AF2-122C-1F46-BDB8-6BF77E93809B}" type="slidenum">
              <a:rPr lang="en-US" smtClean="0"/>
              <a:t>‹#›</a:t>
            </a:fld>
            <a:endParaRPr lang="en-US" dirty="0"/>
          </a:p>
        </p:txBody>
      </p:sp>
    </p:spTree>
    <p:extLst>
      <p:ext uri="{BB962C8B-B14F-4D97-AF65-F5344CB8AC3E}">
        <p14:creationId xmlns:p14="http://schemas.microsoft.com/office/powerpoint/2010/main" val="141903933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E821457-9F60-0E48-BF0C-64CA63EFC662}" type="datetimeFigureOut">
              <a:rPr lang="en-US" smtClean="0"/>
              <a:t>3/13/2025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DC70E8D-5F17-2A4E-AB1B-A57F9FCFE679}" type="slidenum">
              <a:rPr lang="en-US" smtClean="0"/>
              <a:t>‹#›</a:t>
            </a:fld>
            <a:endParaRPr lang="en-US" dirty="0"/>
          </a:p>
        </p:txBody>
      </p:sp>
    </p:spTree>
    <p:extLst>
      <p:ext uri="{BB962C8B-B14F-4D97-AF65-F5344CB8AC3E}">
        <p14:creationId xmlns:p14="http://schemas.microsoft.com/office/powerpoint/2010/main" val="185483477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BDC70E8D-5F17-2A4E-AB1B-A57F9FCFE679}" type="slidenum">
              <a:rPr lang="en-US" smtClean="0"/>
              <a:t>1</a:t>
            </a:fld>
            <a:endParaRPr lang="en-US" dirty="0"/>
          </a:p>
        </p:txBody>
      </p:sp>
    </p:spTree>
    <p:extLst>
      <p:ext uri="{BB962C8B-B14F-4D97-AF65-F5344CB8AC3E}">
        <p14:creationId xmlns:p14="http://schemas.microsoft.com/office/powerpoint/2010/main" val="3028953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BDC70E8D-5F17-2A4E-AB1B-A57F9FCFE679}" type="slidenum">
              <a:rPr lang="en-US" smtClean="0"/>
              <a:t>2</a:t>
            </a:fld>
            <a:endParaRPr lang="en-US" dirty="0"/>
          </a:p>
        </p:txBody>
      </p:sp>
    </p:spTree>
    <p:extLst>
      <p:ext uri="{BB962C8B-B14F-4D97-AF65-F5344CB8AC3E}">
        <p14:creationId xmlns:p14="http://schemas.microsoft.com/office/powerpoint/2010/main" val="303600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BDC70E8D-5F17-2A4E-AB1B-A57F9FCFE679}" type="slidenum">
              <a:rPr lang="en-US" smtClean="0"/>
              <a:t>10</a:t>
            </a:fld>
            <a:endParaRPr lang="en-US" dirty="0"/>
          </a:p>
        </p:txBody>
      </p:sp>
    </p:spTree>
    <p:extLst>
      <p:ext uri="{BB962C8B-B14F-4D97-AF65-F5344CB8AC3E}">
        <p14:creationId xmlns:p14="http://schemas.microsoft.com/office/powerpoint/2010/main" val="2425320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BDC70E8D-5F17-2A4E-AB1B-A57F9FCFE679}" type="slidenum">
              <a:rPr lang="en-US" smtClean="0"/>
              <a:t>11</a:t>
            </a:fld>
            <a:endParaRPr lang="en-US" dirty="0"/>
          </a:p>
        </p:txBody>
      </p:sp>
    </p:spTree>
    <p:extLst>
      <p:ext uri="{BB962C8B-B14F-4D97-AF65-F5344CB8AC3E}">
        <p14:creationId xmlns:p14="http://schemas.microsoft.com/office/powerpoint/2010/main" val="8915377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25.jpe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Master" Target="../slideMasters/slideMaster1.xml"/><Relationship Id="rId4" Type="http://schemas.openxmlformats.org/officeDocument/2006/relationships/image" Target="../media/image40.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38.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38.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40.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 Teal">
    <p:spTree>
      <p:nvGrpSpPr>
        <p:cNvPr id="1" name=""/>
        <p:cNvGrpSpPr/>
        <p:nvPr/>
      </p:nvGrpSpPr>
      <p:grpSpPr>
        <a:xfrm>
          <a:off x="0" y="0"/>
          <a:ext cx="0" cy="0"/>
          <a:chOff x="0" y="0"/>
          <a:chExt cx="0" cy="0"/>
        </a:xfrm>
      </p:grpSpPr>
      <p:sp>
        <p:nvSpPr>
          <p:cNvPr id="4" name="Rectangle 22">
            <a:extLst>
              <a:ext uri="{FF2B5EF4-FFF2-40B4-BE49-F238E27FC236}">
                <a16:creationId xmlns:a16="http://schemas.microsoft.com/office/drawing/2014/main" id="{BF82C916-B058-7E32-B05E-BDA56D9F84CB}"/>
              </a:ext>
            </a:extLst>
          </p:cNvPr>
          <p:cNvSpPr>
            <a:spLocks/>
          </p:cNvSpPr>
          <p:nvPr userDrawn="1"/>
        </p:nvSpPr>
        <p:spPr>
          <a:xfrm rot="10800000">
            <a:off x="2966467"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7" name="Rectangle 22">
            <a:extLst>
              <a:ext uri="{FF2B5EF4-FFF2-40B4-BE49-F238E27FC236}">
                <a16:creationId xmlns:a16="http://schemas.microsoft.com/office/drawing/2014/main" id="{2048B300-9C1A-D914-51D2-F327CF3122F5}"/>
              </a:ext>
            </a:extLst>
          </p:cNvPr>
          <p:cNvSpPr>
            <a:spLocks/>
          </p:cNvSpPr>
          <p:nvPr userDrawn="1"/>
        </p:nvSpPr>
        <p:spPr>
          <a:xfrm rot="10800000">
            <a:off x="0" y="10160"/>
            <a:ext cx="4718304" cy="6868323"/>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3407" h="6868323">
                <a:moveTo>
                  <a:pt x="1729767" y="0"/>
                </a:moveTo>
                <a:lnTo>
                  <a:pt x="4723407" y="10323"/>
                </a:lnTo>
                <a:lnTo>
                  <a:pt x="4723407" y="6868323"/>
                </a:lnTo>
                <a:lnTo>
                  <a:pt x="0" y="6868323"/>
                </a:lnTo>
                <a:lnTo>
                  <a:pt x="1729767" y="0"/>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3602038"/>
            <a:ext cx="7090557"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24 PT HELVETICA NEUE BOLD </a:t>
            </a:r>
            <a:br>
              <a:rPr lang="en-US" dirty="0"/>
            </a:br>
            <a:r>
              <a:rPr lang="en-US" dirty="0"/>
              <a:t>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0"/>
            <a:ext cx="9067573" cy="1851025"/>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sp>
        <p:nvSpPr>
          <p:cNvPr id="5" name="Slide Number Placeholder 4">
            <a:extLst>
              <a:ext uri="{FF2B5EF4-FFF2-40B4-BE49-F238E27FC236}">
                <a16:creationId xmlns:a16="http://schemas.microsoft.com/office/drawing/2014/main" id="{8A1A13A3-B800-E476-45C1-4C5972EC952D}"/>
              </a:ext>
            </a:extLst>
          </p:cNvPr>
          <p:cNvSpPr>
            <a:spLocks noGrp="1"/>
          </p:cNvSpPr>
          <p:nvPr>
            <p:ph type="sldNum" sz="quarter" idx="19"/>
          </p:nvPr>
        </p:nvSpPr>
        <p:spPr/>
        <p:txBody>
          <a:bodyPr/>
          <a:lstStyle/>
          <a:p>
            <a:fld id="{2EF5B720-A4A1-FD49-AF98-E194DCD54D67}" type="slidenum">
              <a:rPr lang="en-US" smtClean="0"/>
              <a:pPr/>
              <a:t>‹#›</a:t>
            </a:fld>
            <a:endParaRPr lang="en-US" dirty="0"/>
          </a:p>
        </p:txBody>
      </p:sp>
      <p:pic>
        <p:nvPicPr>
          <p:cNvPr id="6" name="Picture 5" descr="A picture containing icon&#10;&#10;Description automatically generated">
            <a:extLst>
              <a:ext uri="{FF2B5EF4-FFF2-40B4-BE49-F238E27FC236}">
                <a16:creationId xmlns:a16="http://schemas.microsoft.com/office/drawing/2014/main" id="{F39EE8F3-2AF2-21AE-5162-32C3C0E0B7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1261792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4 - White_Custom Photo">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3CCDB1E-7356-0282-8E94-436775BC08AA}"/>
              </a:ext>
            </a:extLst>
          </p:cNvPr>
          <p:cNvSpPr>
            <a:spLocks noGrp="1"/>
          </p:cNvSpPr>
          <p:nvPr>
            <p:ph type="pic" sz="quarter" idx="16"/>
          </p:nvPr>
        </p:nvSpPr>
        <p:spPr>
          <a:xfrm>
            <a:off x="0" y="0"/>
            <a:ext cx="9245038" cy="6868274"/>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5038" h="6868274">
                <a:moveTo>
                  <a:pt x="1284" y="6868274"/>
                </a:moveTo>
                <a:lnTo>
                  <a:pt x="0" y="0"/>
                </a:lnTo>
                <a:lnTo>
                  <a:pt x="9245038" y="0"/>
                </a:lnTo>
                <a:lnTo>
                  <a:pt x="7520264" y="6868274"/>
                </a:lnTo>
                <a:lnTo>
                  <a:pt x="1284" y="6868274"/>
                </a:lnTo>
                <a:close/>
              </a:path>
            </a:pathLst>
          </a:custGeom>
          <a:blipFill>
            <a:blip r:embed="rId2" cstate="screen">
              <a:extLst>
                <a:ext uri="{28A0092B-C50C-407E-A947-70E740481C1C}">
                  <a14:useLocalDpi xmlns:a14="http://schemas.microsoft.com/office/drawing/2010/main"/>
                </a:ext>
              </a:extLst>
            </a:blip>
            <a:stretch>
              <a:fillRect l="-16022" r="-15986"/>
            </a:stretch>
          </a:blipFill>
        </p:spPr>
        <p:txBody>
          <a:bodyPr/>
          <a:lstStyle>
            <a:lvl1pPr marL="0" indent="0">
              <a:buNone/>
              <a:defRPr/>
            </a:lvl1pPr>
          </a:lstStyle>
          <a:p>
            <a:r>
              <a:rPr lang="en-US" dirty="0"/>
              <a:t>Click icon to add picture</a:t>
            </a:r>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4892634"/>
            <a:ext cx="7090557" cy="365166"/>
          </a:xfrm>
        </p:spPr>
        <p:txBody>
          <a:bodyPr lIns="45720" rIns="45720"/>
          <a:lstStyle>
            <a:lvl1pPr marL="0" indent="0" algn="r">
              <a:buNone/>
              <a:defRPr sz="24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a:extLst>
              <a:ext uri="{FF2B5EF4-FFF2-40B4-BE49-F238E27FC236}">
                <a16:creationId xmlns:a16="http://schemas.microsoft.com/office/drawing/2014/main" id="{655425CF-F3FA-28B7-6C02-30D2E21D316C}"/>
              </a:ext>
            </a:extLst>
          </p:cNvPr>
          <p:cNvSpPr>
            <a:spLocks noGrp="1"/>
          </p:cNvSpPr>
          <p:nvPr>
            <p:ph type="body" sz="quarter" idx="17" hasCustomPrompt="1"/>
          </p:nvPr>
        </p:nvSpPr>
        <p:spPr>
          <a:xfrm>
            <a:off x="2601912" y="3733800"/>
            <a:ext cx="9590088" cy="1752600"/>
          </a:xfrm>
          <a:custGeom>
            <a:avLst/>
            <a:gdLst>
              <a:gd name="connsiteX0" fmla="*/ 0 w 10047288"/>
              <a:gd name="connsiteY0" fmla="*/ 1851025 h 1851025"/>
              <a:gd name="connsiteX1" fmla="*/ 462756 w 10047288"/>
              <a:gd name="connsiteY1" fmla="*/ 0 h 1851025"/>
              <a:gd name="connsiteX2" fmla="*/ 10047288 w 10047288"/>
              <a:gd name="connsiteY2" fmla="*/ 0 h 1851025"/>
              <a:gd name="connsiteX3" fmla="*/ 9584532 w 10047288"/>
              <a:gd name="connsiteY3" fmla="*/ 1851025 h 1851025"/>
              <a:gd name="connsiteX4" fmla="*/ 0 w 10047288"/>
              <a:gd name="connsiteY4" fmla="*/ 1851025 h 1851025"/>
              <a:gd name="connsiteX0" fmla="*/ 0 w 9590088"/>
              <a:gd name="connsiteY0" fmla="*/ 1851025 h 1851025"/>
              <a:gd name="connsiteX1" fmla="*/ 462756 w 9590088"/>
              <a:gd name="connsiteY1" fmla="*/ 0 h 1851025"/>
              <a:gd name="connsiteX2" fmla="*/ 9590088 w 9590088"/>
              <a:gd name="connsiteY2" fmla="*/ 0 h 1851025"/>
              <a:gd name="connsiteX3" fmla="*/ 9584532 w 9590088"/>
              <a:gd name="connsiteY3" fmla="*/ 1851025 h 1851025"/>
              <a:gd name="connsiteX4" fmla="*/ 0 w 9590088"/>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088" h="1851025">
                <a:moveTo>
                  <a:pt x="0" y="1851025"/>
                </a:moveTo>
                <a:lnTo>
                  <a:pt x="462756" y="0"/>
                </a:lnTo>
                <a:lnTo>
                  <a:pt x="9590088" y="0"/>
                </a:lnTo>
                <a:lnTo>
                  <a:pt x="9584532"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pic>
        <p:nvPicPr>
          <p:cNvPr id="2" name="Picture 1" descr="A picture containing icon&#10;&#10;Description automatically generated">
            <a:extLst>
              <a:ext uri="{FF2B5EF4-FFF2-40B4-BE49-F238E27FC236}">
                <a16:creationId xmlns:a16="http://schemas.microsoft.com/office/drawing/2014/main" id="{89B6B1E7-D92D-BFA5-49CE-89170C83666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44412" y="6096000"/>
            <a:ext cx="1496291" cy="457200"/>
          </a:xfrm>
          <a:prstGeom prst="rect">
            <a:avLst/>
          </a:prstGeom>
        </p:spPr>
      </p:pic>
    </p:spTree>
    <p:extLst>
      <p:ext uri="{BB962C8B-B14F-4D97-AF65-F5344CB8AC3E}">
        <p14:creationId xmlns:p14="http://schemas.microsoft.com/office/powerpoint/2010/main" val="2574730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4 - Light Gray_Custom 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61449-2D5D-BEE0-9848-8F921DBD650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1">
            <a:extLst>
              <a:ext uri="{FF2B5EF4-FFF2-40B4-BE49-F238E27FC236}">
                <a16:creationId xmlns:a16="http://schemas.microsoft.com/office/drawing/2014/main" id="{0A378C30-DD3D-2736-52E1-5E927FEC0407}"/>
              </a:ext>
            </a:extLst>
          </p:cNvPr>
          <p:cNvSpPr/>
          <p:nvPr userDrawn="1"/>
        </p:nvSpPr>
        <p:spPr>
          <a:xfrm>
            <a:off x="7521765" y="5486400"/>
            <a:ext cx="4670233" cy="1371600"/>
          </a:xfrm>
          <a:custGeom>
            <a:avLst/>
            <a:gdLst>
              <a:gd name="connsiteX0" fmla="*/ 0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0 w 4648200"/>
              <a:gd name="connsiteY4" fmla="*/ 0 h 1371600"/>
              <a:gd name="connsiteX0" fmla="*/ 29745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97456 w 4648200"/>
              <a:gd name="connsiteY4" fmla="*/ 0 h 1371600"/>
              <a:gd name="connsiteX0" fmla="*/ 47372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473726 w 4648200"/>
              <a:gd name="connsiteY4" fmla="*/ 0 h 1371600"/>
              <a:gd name="connsiteX0" fmla="*/ 286439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86439 w 4648200"/>
              <a:gd name="connsiteY4" fmla="*/ 0 h 1371600"/>
              <a:gd name="connsiteX0" fmla="*/ 308472 w 4670233"/>
              <a:gd name="connsiteY0" fmla="*/ 0 h 1371600"/>
              <a:gd name="connsiteX1" fmla="*/ 4670233 w 4670233"/>
              <a:gd name="connsiteY1" fmla="*/ 0 h 1371600"/>
              <a:gd name="connsiteX2" fmla="*/ 4670233 w 4670233"/>
              <a:gd name="connsiteY2" fmla="*/ 1371600 h 1371600"/>
              <a:gd name="connsiteX3" fmla="*/ 0 w 4670233"/>
              <a:gd name="connsiteY3" fmla="*/ 1371600 h 1371600"/>
              <a:gd name="connsiteX4" fmla="*/ 308472 w 4670233"/>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33" h="1371600">
                <a:moveTo>
                  <a:pt x="308472" y="0"/>
                </a:moveTo>
                <a:lnTo>
                  <a:pt x="4670233" y="0"/>
                </a:lnTo>
                <a:lnTo>
                  <a:pt x="4670233" y="1371600"/>
                </a:lnTo>
                <a:lnTo>
                  <a:pt x="0" y="1371600"/>
                </a:lnTo>
                <a:lnTo>
                  <a:pt x="308472"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icture Placeholder 10">
            <a:extLst>
              <a:ext uri="{FF2B5EF4-FFF2-40B4-BE49-F238E27FC236}">
                <a16:creationId xmlns:a16="http://schemas.microsoft.com/office/drawing/2014/main" id="{73CCDB1E-7356-0282-8E94-436775BC08AA}"/>
              </a:ext>
            </a:extLst>
          </p:cNvPr>
          <p:cNvSpPr>
            <a:spLocks noGrp="1"/>
          </p:cNvSpPr>
          <p:nvPr>
            <p:ph type="pic" sz="quarter" idx="16"/>
          </p:nvPr>
        </p:nvSpPr>
        <p:spPr>
          <a:xfrm>
            <a:off x="-1" y="0"/>
            <a:ext cx="9022615" cy="6868274"/>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1284 w 9133827"/>
              <a:gd name="connsiteY0" fmla="*/ 6868274 h 6868274"/>
              <a:gd name="connsiteX1" fmla="*/ 0 w 9133827"/>
              <a:gd name="connsiteY1" fmla="*/ 0 h 6868274"/>
              <a:gd name="connsiteX2" fmla="*/ 9133827 w 9133827"/>
              <a:gd name="connsiteY2" fmla="*/ 0 h 6868274"/>
              <a:gd name="connsiteX3" fmla="*/ 7520264 w 9133827"/>
              <a:gd name="connsiteY3" fmla="*/ 6868274 h 6868274"/>
              <a:gd name="connsiteX4" fmla="*/ 1284 w 9133827"/>
              <a:gd name="connsiteY4" fmla="*/ 6868274 h 6868274"/>
              <a:gd name="connsiteX0" fmla="*/ 1284 w 9047329"/>
              <a:gd name="connsiteY0" fmla="*/ 6868274 h 6868274"/>
              <a:gd name="connsiteX1" fmla="*/ 0 w 9047329"/>
              <a:gd name="connsiteY1" fmla="*/ 0 h 6868274"/>
              <a:gd name="connsiteX2" fmla="*/ 9047329 w 9047329"/>
              <a:gd name="connsiteY2" fmla="*/ 24714 h 6868274"/>
              <a:gd name="connsiteX3" fmla="*/ 7520264 w 9047329"/>
              <a:gd name="connsiteY3" fmla="*/ 6868274 h 6868274"/>
              <a:gd name="connsiteX4" fmla="*/ 1284 w 9047329"/>
              <a:gd name="connsiteY4" fmla="*/ 6868274 h 6868274"/>
              <a:gd name="connsiteX0" fmla="*/ 1284 w 9022615"/>
              <a:gd name="connsiteY0" fmla="*/ 6868274 h 6868274"/>
              <a:gd name="connsiteX1" fmla="*/ 0 w 9022615"/>
              <a:gd name="connsiteY1" fmla="*/ 0 h 6868274"/>
              <a:gd name="connsiteX2" fmla="*/ 9022615 w 9022615"/>
              <a:gd name="connsiteY2" fmla="*/ 12357 h 6868274"/>
              <a:gd name="connsiteX3" fmla="*/ 7520264 w 9022615"/>
              <a:gd name="connsiteY3" fmla="*/ 6868274 h 6868274"/>
              <a:gd name="connsiteX4" fmla="*/ 1284 w 9022615"/>
              <a:gd name="connsiteY4" fmla="*/ 6868274 h 6868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2615" h="6868274">
                <a:moveTo>
                  <a:pt x="1284" y="6868274"/>
                </a:moveTo>
                <a:lnTo>
                  <a:pt x="0" y="0"/>
                </a:lnTo>
                <a:lnTo>
                  <a:pt x="9022615" y="12357"/>
                </a:lnTo>
                <a:lnTo>
                  <a:pt x="7520264" y="6868274"/>
                </a:lnTo>
                <a:lnTo>
                  <a:pt x="1284" y="6868274"/>
                </a:lnTo>
                <a:close/>
              </a:path>
            </a:pathLst>
          </a:custGeom>
          <a:blipFill>
            <a:blip r:embed="rId3" cstate="screen">
              <a:extLst>
                <a:ext uri="{28A0092B-C50C-407E-A947-70E740481C1C}">
                  <a14:useLocalDpi xmlns:a14="http://schemas.microsoft.com/office/drawing/2010/main"/>
                </a:ext>
              </a:extLst>
            </a:blip>
            <a:stretch>
              <a:fillRect l="-16022" r="-15986"/>
            </a:stretch>
          </a:blipFill>
        </p:spPr>
        <p:txBody>
          <a:bodyPr/>
          <a:lstStyle>
            <a:lvl1pPr marL="0" indent="0">
              <a:buNone/>
              <a:defRPr/>
            </a:lvl1pPr>
          </a:lstStyle>
          <a:p>
            <a:r>
              <a:rPr lang="en-US" dirty="0"/>
              <a:t>Click icon to add picture</a:t>
            </a:r>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4892634"/>
            <a:ext cx="7090557" cy="365166"/>
          </a:xfrm>
        </p:spPr>
        <p:txBody>
          <a:bodyPr lIns="45720" rIns="45720"/>
          <a:lstStyle>
            <a:lvl1pPr marL="0" indent="0" algn="r">
              <a:buNone/>
              <a:defRPr sz="24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a:extLst>
              <a:ext uri="{FF2B5EF4-FFF2-40B4-BE49-F238E27FC236}">
                <a16:creationId xmlns:a16="http://schemas.microsoft.com/office/drawing/2014/main" id="{655425CF-F3FA-28B7-6C02-30D2E21D316C}"/>
              </a:ext>
            </a:extLst>
          </p:cNvPr>
          <p:cNvSpPr>
            <a:spLocks noGrp="1"/>
          </p:cNvSpPr>
          <p:nvPr>
            <p:ph type="body" sz="quarter" idx="17" hasCustomPrompt="1"/>
          </p:nvPr>
        </p:nvSpPr>
        <p:spPr>
          <a:xfrm>
            <a:off x="2601912" y="3733800"/>
            <a:ext cx="9590088" cy="1752600"/>
          </a:xfrm>
          <a:custGeom>
            <a:avLst/>
            <a:gdLst>
              <a:gd name="connsiteX0" fmla="*/ 0 w 10047288"/>
              <a:gd name="connsiteY0" fmla="*/ 1851025 h 1851025"/>
              <a:gd name="connsiteX1" fmla="*/ 462756 w 10047288"/>
              <a:gd name="connsiteY1" fmla="*/ 0 h 1851025"/>
              <a:gd name="connsiteX2" fmla="*/ 10047288 w 10047288"/>
              <a:gd name="connsiteY2" fmla="*/ 0 h 1851025"/>
              <a:gd name="connsiteX3" fmla="*/ 9584532 w 10047288"/>
              <a:gd name="connsiteY3" fmla="*/ 1851025 h 1851025"/>
              <a:gd name="connsiteX4" fmla="*/ 0 w 10047288"/>
              <a:gd name="connsiteY4" fmla="*/ 1851025 h 1851025"/>
              <a:gd name="connsiteX0" fmla="*/ 0 w 9590088"/>
              <a:gd name="connsiteY0" fmla="*/ 1851025 h 1851025"/>
              <a:gd name="connsiteX1" fmla="*/ 462756 w 9590088"/>
              <a:gd name="connsiteY1" fmla="*/ 0 h 1851025"/>
              <a:gd name="connsiteX2" fmla="*/ 9590088 w 9590088"/>
              <a:gd name="connsiteY2" fmla="*/ 0 h 1851025"/>
              <a:gd name="connsiteX3" fmla="*/ 9584532 w 9590088"/>
              <a:gd name="connsiteY3" fmla="*/ 1851025 h 1851025"/>
              <a:gd name="connsiteX4" fmla="*/ 0 w 9590088"/>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088" h="1851025">
                <a:moveTo>
                  <a:pt x="0" y="1851025"/>
                </a:moveTo>
                <a:lnTo>
                  <a:pt x="462756" y="0"/>
                </a:lnTo>
                <a:lnTo>
                  <a:pt x="9590088" y="0"/>
                </a:lnTo>
                <a:lnTo>
                  <a:pt x="9584532"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pic>
        <p:nvPicPr>
          <p:cNvPr id="2" name="Picture 1">
            <a:extLst>
              <a:ext uri="{FF2B5EF4-FFF2-40B4-BE49-F238E27FC236}">
                <a16:creationId xmlns:a16="http://schemas.microsoft.com/office/drawing/2014/main" id="{29342911-BBA1-C5A5-9265-BC0D80CFEF0A}"/>
              </a:ext>
            </a:extLst>
          </p:cNvPr>
          <p:cNvPicPr>
            <a:picLocks noChangeAspect="1"/>
          </p:cNvPicPr>
          <p:nvPr userDrawn="1"/>
        </p:nvPicPr>
        <p:blipFill>
          <a:blip r:embed="rId4"/>
          <a:srcRect/>
          <a:stretch/>
        </p:blipFill>
        <p:spPr>
          <a:xfrm>
            <a:off x="9863203" y="6096000"/>
            <a:ext cx="1490597" cy="457199"/>
          </a:xfrm>
          <a:prstGeom prst="rect">
            <a:avLst/>
          </a:prstGeom>
        </p:spPr>
      </p:pic>
    </p:spTree>
    <p:extLst>
      <p:ext uri="{BB962C8B-B14F-4D97-AF65-F5344CB8AC3E}">
        <p14:creationId xmlns:p14="http://schemas.microsoft.com/office/powerpoint/2010/main" val="2097799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4 - Mid Gray_Custom 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61449-2D5D-BEE0-9848-8F921DBD650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0274"/>
            <a:ext cx="12192000" cy="6858000"/>
          </a:xfrm>
          <a:prstGeom prst="rect">
            <a:avLst/>
          </a:prstGeom>
        </p:spPr>
      </p:pic>
      <p:sp>
        <p:nvSpPr>
          <p:cNvPr id="5" name="Rectangle 1">
            <a:extLst>
              <a:ext uri="{FF2B5EF4-FFF2-40B4-BE49-F238E27FC236}">
                <a16:creationId xmlns:a16="http://schemas.microsoft.com/office/drawing/2014/main" id="{C1E6BC06-5DED-8EB3-9CA2-F29DF4BC15FA}"/>
              </a:ext>
            </a:extLst>
          </p:cNvPr>
          <p:cNvSpPr/>
          <p:nvPr userDrawn="1"/>
        </p:nvSpPr>
        <p:spPr>
          <a:xfrm>
            <a:off x="7521765" y="5486400"/>
            <a:ext cx="4670233" cy="1371600"/>
          </a:xfrm>
          <a:custGeom>
            <a:avLst/>
            <a:gdLst>
              <a:gd name="connsiteX0" fmla="*/ 0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0 w 4648200"/>
              <a:gd name="connsiteY4" fmla="*/ 0 h 1371600"/>
              <a:gd name="connsiteX0" fmla="*/ 29745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97456 w 4648200"/>
              <a:gd name="connsiteY4" fmla="*/ 0 h 1371600"/>
              <a:gd name="connsiteX0" fmla="*/ 47372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473726 w 4648200"/>
              <a:gd name="connsiteY4" fmla="*/ 0 h 1371600"/>
              <a:gd name="connsiteX0" fmla="*/ 286439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86439 w 4648200"/>
              <a:gd name="connsiteY4" fmla="*/ 0 h 1371600"/>
              <a:gd name="connsiteX0" fmla="*/ 308472 w 4670233"/>
              <a:gd name="connsiteY0" fmla="*/ 0 h 1371600"/>
              <a:gd name="connsiteX1" fmla="*/ 4670233 w 4670233"/>
              <a:gd name="connsiteY1" fmla="*/ 0 h 1371600"/>
              <a:gd name="connsiteX2" fmla="*/ 4670233 w 4670233"/>
              <a:gd name="connsiteY2" fmla="*/ 1371600 h 1371600"/>
              <a:gd name="connsiteX3" fmla="*/ 0 w 4670233"/>
              <a:gd name="connsiteY3" fmla="*/ 1371600 h 1371600"/>
              <a:gd name="connsiteX4" fmla="*/ 308472 w 4670233"/>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33" h="1371600">
                <a:moveTo>
                  <a:pt x="308472" y="0"/>
                </a:moveTo>
                <a:lnTo>
                  <a:pt x="4670233" y="0"/>
                </a:lnTo>
                <a:lnTo>
                  <a:pt x="4670233" y="1371600"/>
                </a:lnTo>
                <a:lnTo>
                  <a:pt x="0" y="1371600"/>
                </a:lnTo>
                <a:lnTo>
                  <a:pt x="308472"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icture Placeholder 10">
            <a:extLst>
              <a:ext uri="{FF2B5EF4-FFF2-40B4-BE49-F238E27FC236}">
                <a16:creationId xmlns:a16="http://schemas.microsoft.com/office/drawing/2014/main" id="{73CCDB1E-7356-0282-8E94-436775BC08AA}"/>
              </a:ext>
            </a:extLst>
          </p:cNvPr>
          <p:cNvSpPr>
            <a:spLocks noGrp="1"/>
          </p:cNvSpPr>
          <p:nvPr>
            <p:ph type="pic" sz="quarter" idx="16"/>
          </p:nvPr>
        </p:nvSpPr>
        <p:spPr>
          <a:xfrm>
            <a:off x="0" y="0"/>
            <a:ext cx="9022615" cy="6868274"/>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1284 w 9133827"/>
              <a:gd name="connsiteY0" fmla="*/ 6868274 h 6868274"/>
              <a:gd name="connsiteX1" fmla="*/ 0 w 9133827"/>
              <a:gd name="connsiteY1" fmla="*/ 0 h 6868274"/>
              <a:gd name="connsiteX2" fmla="*/ 9133827 w 9133827"/>
              <a:gd name="connsiteY2" fmla="*/ 0 h 6868274"/>
              <a:gd name="connsiteX3" fmla="*/ 7520264 w 9133827"/>
              <a:gd name="connsiteY3" fmla="*/ 6868274 h 6868274"/>
              <a:gd name="connsiteX4" fmla="*/ 1284 w 9133827"/>
              <a:gd name="connsiteY4" fmla="*/ 6868274 h 6868274"/>
              <a:gd name="connsiteX0" fmla="*/ 1284 w 9047329"/>
              <a:gd name="connsiteY0" fmla="*/ 6868274 h 6868274"/>
              <a:gd name="connsiteX1" fmla="*/ 0 w 9047329"/>
              <a:gd name="connsiteY1" fmla="*/ 0 h 6868274"/>
              <a:gd name="connsiteX2" fmla="*/ 9047329 w 9047329"/>
              <a:gd name="connsiteY2" fmla="*/ 24714 h 6868274"/>
              <a:gd name="connsiteX3" fmla="*/ 7520264 w 9047329"/>
              <a:gd name="connsiteY3" fmla="*/ 6868274 h 6868274"/>
              <a:gd name="connsiteX4" fmla="*/ 1284 w 9047329"/>
              <a:gd name="connsiteY4" fmla="*/ 6868274 h 6868274"/>
              <a:gd name="connsiteX0" fmla="*/ 1284 w 9022615"/>
              <a:gd name="connsiteY0" fmla="*/ 6868274 h 6868274"/>
              <a:gd name="connsiteX1" fmla="*/ 0 w 9022615"/>
              <a:gd name="connsiteY1" fmla="*/ 0 h 6868274"/>
              <a:gd name="connsiteX2" fmla="*/ 9022615 w 9022615"/>
              <a:gd name="connsiteY2" fmla="*/ 12357 h 6868274"/>
              <a:gd name="connsiteX3" fmla="*/ 7520264 w 9022615"/>
              <a:gd name="connsiteY3" fmla="*/ 6868274 h 6868274"/>
              <a:gd name="connsiteX4" fmla="*/ 1284 w 9022615"/>
              <a:gd name="connsiteY4" fmla="*/ 6868274 h 6868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2615" h="6868274">
                <a:moveTo>
                  <a:pt x="1284" y="6868274"/>
                </a:moveTo>
                <a:lnTo>
                  <a:pt x="0" y="0"/>
                </a:lnTo>
                <a:lnTo>
                  <a:pt x="9022615" y="12357"/>
                </a:lnTo>
                <a:lnTo>
                  <a:pt x="7520264" y="6868274"/>
                </a:lnTo>
                <a:lnTo>
                  <a:pt x="1284" y="6868274"/>
                </a:lnTo>
                <a:close/>
              </a:path>
            </a:pathLst>
          </a:custGeom>
          <a:blipFill>
            <a:blip r:embed="rId3" cstate="screen">
              <a:extLst>
                <a:ext uri="{28A0092B-C50C-407E-A947-70E740481C1C}">
                  <a14:useLocalDpi xmlns:a14="http://schemas.microsoft.com/office/drawing/2010/main"/>
                </a:ext>
              </a:extLst>
            </a:blip>
            <a:stretch>
              <a:fillRect l="-16022" r="-15986"/>
            </a:stretch>
          </a:blipFill>
        </p:spPr>
        <p:txBody>
          <a:bodyPr/>
          <a:lstStyle>
            <a:lvl1pPr marL="0" indent="0">
              <a:buNone/>
              <a:defRPr/>
            </a:lvl1pPr>
          </a:lstStyle>
          <a:p>
            <a:r>
              <a:rPr lang="en-US" dirty="0"/>
              <a:t>Click icon to add picture</a:t>
            </a:r>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4892634"/>
            <a:ext cx="7090557" cy="365166"/>
          </a:xfrm>
        </p:spPr>
        <p:txBody>
          <a:bodyPr lIns="45720" rIns="45720"/>
          <a:lstStyle>
            <a:lvl1pPr marL="0" indent="0" algn="r">
              <a:buNone/>
              <a:defRPr sz="24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a:extLst>
              <a:ext uri="{FF2B5EF4-FFF2-40B4-BE49-F238E27FC236}">
                <a16:creationId xmlns:a16="http://schemas.microsoft.com/office/drawing/2014/main" id="{655425CF-F3FA-28B7-6C02-30D2E21D316C}"/>
              </a:ext>
            </a:extLst>
          </p:cNvPr>
          <p:cNvSpPr>
            <a:spLocks noGrp="1"/>
          </p:cNvSpPr>
          <p:nvPr>
            <p:ph type="body" sz="quarter" idx="17" hasCustomPrompt="1"/>
          </p:nvPr>
        </p:nvSpPr>
        <p:spPr>
          <a:xfrm>
            <a:off x="2601912" y="3733800"/>
            <a:ext cx="9590088" cy="1752600"/>
          </a:xfrm>
          <a:custGeom>
            <a:avLst/>
            <a:gdLst>
              <a:gd name="connsiteX0" fmla="*/ 0 w 10047288"/>
              <a:gd name="connsiteY0" fmla="*/ 1851025 h 1851025"/>
              <a:gd name="connsiteX1" fmla="*/ 462756 w 10047288"/>
              <a:gd name="connsiteY1" fmla="*/ 0 h 1851025"/>
              <a:gd name="connsiteX2" fmla="*/ 10047288 w 10047288"/>
              <a:gd name="connsiteY2" fmla="*/ 0 h 1851025"/>
              <a:gd name="connsiteX3" fmla="*/ 9584532 w 10047288"/>
              <a:gd name="connsiteY3" fmla="*/ 1851025 h 1851025"/>
              <a:gd name="connsiteX4" fmla="*/ 0 w 10047288"/>
              <a:gd name="connsiteY4" fmla="*/ 1851025 h 1851025"/>
              <a:gd name="connsiteX0" fmla="*/ 0 w 9590088"/>
              <a:gd name="connsiteY0" fmla="*/ 1851025 h 1851025"/>
              <a:gd name="connsiteX1" fmla="*/ 462756 w 9590088"/>
              <a:gd name="connsiteY1" fmla="*/ 0 h 1851025"/>
              <a:gd name="connsiteX2" fmla="*/ 9590088 w 9590088"/>
              <a:gd name="connsiteY2" fmla="*/ 0 h 1851025"/>
              <a:gd name="connsiteX3" fmla="*/ 9584532 w 9590088"/>
              <a:gd name="connsiteY3" fmla="*/ 1851025 h 1851025"/>
              <a:gd name="connsiteX4" fmla="*/ 0 w 9590088"/>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088" h="1851025">
                <a:moveTo>
                  <a:pt x="0" y="1851025"/>
                </a:moveTo>
                <a:lnTo>
                  <a:pt x="462756" y="0"/>
                </a:lnTo>
                <a:lnTo>
                  <a:pt x="9590088" y="0"/>
                </a:lnTo>
                <a:lnTo>
                  <a:pt x="9584532" y="1851025"/>
                </a:lnTo>
                <a:lnTo>
                  <a:pt x="0" y="1851025"/>
                </a:lnTo>
                <a:close/>
              </a:path>
            </a:pathLst>
          </a:custGeom>
          <a:solidFill>
            <a:schemeClr val="bg1"/>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pic>
        <p:nvPicPr>
          <p:cNvPr id="2" name="Picture 1">
            <a:extLst>
              <a:ext uri="{FF2B5EF4-FFF2-40B4-BE49-F238E27FC236}">
                <a16:creationId xmlns:a16="http://schemas.microsoft.com/office/drawing/2014/main" id="{5323E9E3-38F6-62FE-530D-CA5450556F03}"/>
              </a:ext>
            </a:extLst>
          </p:cNvPr>
          <p:cNvPicPr>
            <a:picLocks noChangeAspect="1"/>
          </p:cNvPicPr>
          <p:nvPr userDrawn="1"/>
        </p:nvPicPr>
        <p:blipFill>
          <a:blip r:embed="rId4"/>
          <a:srcRect/>
          <a:stretch/>
        </p:blipFill>
        <p:spPr>
          <a:xfrm>
            <a:off x="9863203" y="6096000"/>
            <a:ext cx="1490597" cy="457199"/>
          </a:xfrm>
          <a:prstGeom prst="rect">
            <a:avLst/>
          </a:prstGeom>
        </p:spPr>
      </p:pic>
    </p:spTree>
    <p:extLst>
      <p:ext uri="{BB962C8B-B14F-4D97-AF65-F5344CB8AC3E}">
        <p14:creationId xmlns:p14="http://schemas.microsoft.com/office/powerpoint/2010/main" val="3343537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4 - Dark Gray_Custom 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61449-2D5D-BEE0-9848-8F921DBD650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Picture Placeholder 10">
            <a:extLst>
              <a:ext uri="{FF2B5EF4-FFF2-40B4-BE49-F238E27FC236}">
                <a16:creationId xmlns:a16="http://schemas.microsoft.com/office/drawing/2014/main" id="{73CCDB1E-7356-0282-8E94-436775BC08AA}"/>
              </a:ext>
            </a:extLst>
          </p:cNvPr>
          <p:cNvSpPr>
            <a:spLocks noGrp="1"/>
          </p:cNvSpPr>
          <p:nvPr>
            <p:ph type="pic" sz="quarter" idx="16"/>
          </p:nvPr>
        </p:nvSpPr>
        <p:spPr>
          <a:xfrm>
            <a:off x="-1" y="0"/>
            <a:ext cx="9022615" cy="6868274"/>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1284 w 9133827"/>
              <a:gd name="connsiteY0" fmla="*/ 6868274 h 6868274"/>
              <a:gd name="connsiteX1" fmla="*/ 0 w 9133827"/>
              <a:gd name="connsiteY1" fmla="*/ 0 h 6868274"/>
              <a:gd name="connsiteX2" fmla="*/ 9133827 w 9133827"/>
              <a:gd name="connsiteY2" fmla="*/ 0 h 6868274"/>
              <a:gd name="connsiteX3" fmla="*/ 7520264 w 9133827"/>
              <a:gd name="connsiteY3" fmla="*/ 6868274 h 6868274"/>
              <a:gd name="connsiteX4" fmla="*/ 1284 w 9133827"/>
              <a:gd name="connsiteY4" fmla="*/ 6868274 h 6868274"/>
              <a:gd name="connsiteX0" fmla="*/ 1284 w 9047329"/>
              <a:gd name="connsiteY0" fmla="*/ 6868274 h 6868274"/>
              <a:gd name="connsiteX1" fmla="*/ 0 w 9047329"/>
              <a:gd name="connsiteY1" fmla="*/ 0 h 6868274"/>
              <a:gd name="connsiteX2" fmla="*/ 9047329 w 9047329"/>
              <a:gd name="connsiteY2" fmla="*/ 24714 h 6868274"/>
              <a:gd name="connsiteX3" fmla="*/ 7520264 w 9047329"/>
              <a:gd name="connsiteY3" fmla="*/ 6868274 h 6868274"/>
              <a:gd name="connsiteX4" fmla="*/ 1284 w 9047329"/>
              <a:gd name="connsiteY4" fmla="*/ 6868274 h 6868274"/>
              <a:gd name="connsiteX0" fmla="*/ 1284 w 9022615"/>
              <a:gd name="connsiteY0" fmla="*/ 6868274 h 6868274"/>
              <a:gd name="connsiteX1" fmla="*/ 0 w 9022615"/>
              <a:gd name="connsiteY1" fmla="*/ 0 h 6868274"/>
              <a:gd name="connsiteX2" fmla="*/ 9022615 w 9022615"/>
              <a:gd name="connsiteY2" fmla="*/ 12357 h 6868274"/>
              <a:gd name="connsiteX3" fmla="*/ 7520264 w 9022615"/>
              <a:gd name="connsiteY3" fmla="*/ 6868274 h 6868274"/>
              <a:gd name="connsiteX4" fmla="*/ 1284 w 9022615"/>
              <a:gd name="connsiteY4" fmla="*/ 6868274 h 6868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2615" h="6868274">
                <a:moveTo>
                  <a:pt x="1284" y="6868274"/>
                </a:moveTo>
                <a:lnTo>
                  <a:pt x="0" y="0"/>
                </a:lnTo>
                <a:lnTo>
                  <a:pt x="9022615" y="12357"/>
                </a:lnTo>
                <a:lnTo>
                  <a:pt x="7520264" y="6868274"/>
                </a:lnTo>
                <a:lnTo>
                  <a:pt x="1284" y="6868274"/>
                </a:lnTo>
                <a:close/>
              </a:path>
            </a:pathLst>
          </a:custGeom>
          <a:blipFill>
            <a:blip r:embed="rId3" cstate="screen">
              <a:extLst>
                <a:ext uri="{28A0092B-C50C-407E-A947-70E740481C1C}">
                  <a14:useLocalDpi xmlns:a14="http://schemas.microsoft.com/office/drawing/2010/main"/>
                </a:ext>
              </a:extLst>
            </a:blip>
            <a:stretch>
              <a:fillRect l="-16022" r="-15986"/>
            </a:stretch>
          </a:blipFill>
        </p:spPr>
        <p:txBody>
          <a:bodyPr/>
          <a:lstStyle>
            <a:lvl1pPr marL="0" indent="0">
              <a:buNone/>
              <a:defRPr/>
            </a:lvl1pPr>
          </a:lstStyle>
          <a:p>
            <a:r>
              <a:rPr lang="en-US" dirty="0"/>
              <a:t>Click icon to add picture</a:t>
            </a:r>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4892634"/>
            <a:ext cx="7090557" cy="365166"/>
          </a:xfrm>
        </p:spPr>
        <p:txBody>
          <a:bodyPr lIns="45720" rIns="45720"/>
          <a:lstStyle>
            <a:lvl1pPr marL="0" indent="0" algn="r">
              <a:buNone/>
              <a:defRPr sz="24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a:extLst>
              <a:ext uri="{FF2B5EF4-FFF2-40B4-BE49-F238E27FC236}">
                <a16:creationId xmlns:a16="http://schemas.microsoft.com/office/drawing/2014/main" id="{655425CF-F3FA-28B7-6C02-30D2E21D316C}"/>
              </a:ext>
            </a:extLst>
          </p:cNvPr>
          <p:cNvSpPr>
            <a:spLocks noGrp="1"/>
          </p:cNvSpPr>
          <p:nvPr>
            <p:ph type="body" sz="quarter" idx="17" hasCustomPrompt="1"/>
          </p:nvPr>
        </p:nvSpPr>
        <p:spPr>
          <a:xfrm>
            <a:off x="2601912" y="3733800"/>
            <a:ext cx="9590088" cy="1752600"/>
          </a:xfrm>
          <a:custGeom>
            <a:avLst/>
            <a:gdLst>
              <a:gd name="connsiteX0" fmla="*/ 0 w 10047288"/>
              <a:gd name="connsiteY0" fmla="*/ 1851025 h 1851025"/>
              <a:gd name="connsiteX1" fmla="*/ 462756 w 10047288"/>
              <a:gd name="connsiteY1" fmla="*/ 0 h 1851025"/>
              <a:gd name="connsiteX2" fmla="*/ 10047288 w 10047288"/>
              <a:gd name="connsiteY2" fmla="*/ 0 h 1851025"/>
              <a:gd name="connsiteX3" fmla="*/ 9584532 w 10047288"/>
              <a:gd name="connsiteY3" fmla="*/ 1851025 h 1851025"/>
              <a:gd name="connsiteX4" fmla="*/ 0 w 10047288"/>
              <a:gd name="connsiteY4" fmla="*/ 1851025 h 1851025"/>
              <a:gd name="connsiteX0" fmla="*/ 0 w 9590088"/>
              <a:gd name="connsiteY0" fmla="*/ 1851025 h 1851025"/>
              <a:gd name="connsiteX1" fmla="*/ 462756 w 9590088"/>
              <a:gd name="connsiteY1" fmla="*/ 0 h 1851025"/>
              <a:gd name="connsiteX2" fmla="*/ 9590088 w 9590088"/>
              <a:gd name="connsiteY2" fmla="*/ 0 h 1851025"/>
              <a:gd name="connsiteX3" fmla="*/ 9584532 w 9590088"/>
              <a:gd name="connsiteY3" fmla="*/ 1851025 h 1851025"/>
              <a:gd name="connsiteX4" fmla="*/ 0 w 9590088"/>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088" h="1851025">
                <a:moveTo>
                  <a:pt x="0" y="1851025"/>
                </a:moveTo>
                <a:lnTo>
                  <a:pt x="462756" y="0"/>
                </a:lnTo>
                <a:lnTo>
                  <a:pt x="9590088" y="0"/>
                </a:lnTo>
                <a:lnTo>
                  <a:pt x="9584532" y="1851025"/>
                </a:lnTo>
                <a:lnTo>
                  <a:pt x="0" y="1851025"/>
                </a:lnTo>
                <a:close/>
              </a:path>
            </a:pathLst>
          </a:custGeom>
          <a:solidFill>
            <a:schemeClr val="bg1"/>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pic>
        <p:nvPicPr>
          <p:cNvPr id="2" name="Picture 1">
            <a:extLst>
              <a:ext uri="{FF2B5EF4-FFF2-40B4-BE49-F238E27FC236}">
                <a16:creationId xmlns:a16="http://schemas.microsoft.com/office/drawing/2014/main" id="{07BA9918-E728-7046-EBEB-B84CD723EE24}"/>
              </a:ext>
            </a:extLst>
          </p:cNvPr>
          <p:cNvPicPr>
            <a:picLocks noChangeAspect="1"/>
          </p:cNvPicPr>
          <p:nvPr userDrawn="1"/>
        </p:nvPicPr>
        <p:blipFill>
          <a:blip r:embed="rId4"/>
          <a:srcRect/>
          <a:stretch/>
        </p:blipFill>
        <p:spPr>
          <a:xfrm>
            <a:off x="9863204" y="6096000"/>
            <a:ext cx="1490594" cy="457199"/>
          </a:xfrm>
          <a:prstGeom prst="rect">
            <a:avLst/>
          </a:prstGeom>
        </p:spPr>
      </p:pic>
    </p:spTree>
    <p:extLst>
      <p:ext uri="{BB962C8B-B14F-4D97-AF65-F5344CB8AC3E}">
        <p14:creationId xmlns:p14="http://schemas.microsoft.com/office/powerpoint/2010/main" val="16625814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4 - Gold_Custom Photo">
    <p:spTree>
      <p:nvGrpSpPr>
        <p:cNvPr id="1" name=""/>
        <p:cNvGrpSpPr/>
        <p:nvPr/>
      </p:nvGrpSpPr>
      <p:grpSpPr>
        <a:xfrm>
          <a:off x="0" y="0"/>
          <a:ext cx="0" cy="0"/>
          <a:chOff x="0" y="0"/>
          <a:chExt cx="0" cy="0"/>
        </a:xfrm>
      </p:grpSpPr>
      <p:pic>
        <p:nvPicPr>
          <p:cNvPr id="4" name="Picture 3" descr="A tan and black striped background&#10;&#10;Description automatically generated with medium confidence">
            <a:extLst>
              <a:ext uri="{FF2B5EF4-FFF2-40B4-BE49-F238E27FC236}">
                <a16:creationId xmlns:a16="http://schemas.microsoft.com/office/drawing/2014/main" id="{DF061449-2D5D-BEE0-9848-8F921DBD65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1">
            <a:extLst>
              <a:ext uri="{FF2B5EF4-FFF2-40B4-BE49-F238E27FC236}">
                <a16:creationId xmlns:a16="http://schemas.microsoft.com/office/drawing/2014/main" id="{D9B0837F-9232-B43A-49AC-D5BCE37160D4}"/>
              </a:ext>
            </a:extLst>
          </p:cNvPr>
          <p:cNvSpPr/>
          <p:nvPr userDrawn="1"/>
        </p:nvSpPr>
        <p:spPr>
          <a:xfrm>
            <a:off x="7521765" y="5486400"/>
            <a:ext cx="4670233" cy="1371600"/>
          </a:xfrm>
          <a:custGeom>
            <a:avLst/>
            <a:gdLst>
              <a:gd name="connsiteX0" fmla="*/ 0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0 w 4648200"/>
              <a:gd name="connsiteY4" fmla="*/ 0 h 1371600"/>
              <a:gd name="connsiteX0" fmla="*/ 29745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97456 w 4648200"/>
              <a:gd name="connsiteY4" fmla="*/ 0 h 1371600"/>
              <a:gd name="connsiteX0" fmla="*/ 47372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473726 w 4648200"/>
              <a:gd name="connsiteY4" fmla="*/ 0 h 1371600"/>
              <a:gd name="connsiteX0" fmla="*/ 286439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86439 w 4648200"/>
              <a:gd name="connsiteY4" fmla="*/ 0 h 1371600"/>
              <a:gd name="connsiteX0" fmla="*/ 308472 w 4670233"/>
              <a:gd name="connsiteY0" fmla="*/ 0 h 1371600"/>
              <a:gd name="connsiteX1" fmla="*/ 4670233 w 4670233"/>
              <a:gd name="connsiteY1" fmla="*/ 0 h 1371600"/>
              <a:gd name="connsiteX2" fmla="*/ 4670233 w 4670233"/>
              <a:gd name="connsiteY2" fmla="*/ 1371600 h 1371600"/>
              <a:gd name="connsiteX3" fmla="*/ 0 w 4670233"/>
              <a:gd name="connsiteY3" fmla="*/ 1371600 h 1371600"/>
              <a:gd name="connsiteX4" fmla="*/ 308472 w 4670233"/>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33" h="1371600">
                <a:moveTo>
                  <a:pt x="308472" y="0"/>
                </a:moveTo>
                <a:lnTo>
                  <a:pt x="4670233" y="0"/>
                </a:lnTo>
                <a:lnTo>
                  <a:pt x="4670233" y="1371600"/>
                </a:lnTo>
                <a:lnTo>
                  <a:pt x="0" y="1371600"/>
                </a:lnTo>
                <a:lnTo>
                  <a:pt x="308472"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icture Placeholder 10">
            <a:extLst>
              <a:ext uri="{FF2B5EF4-FFF2-40B4-BE49-F238E27FC236}">
                <a16:creationId xmlns:a16="http://schemas.microsoft.com/office/drawing/2014/main" id="{73CCDB1E-7356-0282-8E94-436775BC08AA}"/>
              </a:ext>
            </a:extLst>
          </p:cNvPr>
          <p:cNvSpPr>
            <a:spLocks noGrp="1"/>
          </p:cNvSpPr>
          <p:nvPr>
            <p:ph type="pic" sz="quarter" idx="16"/>
          </p:nvPr>
        </p:nvSpPr>
        <p:spPr>
          <a:xfrm>
            <a:off x="-1" y="0"/>
            <a:ext cx="9022615" cy="6868274"/>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1284 w 9133827"/>
              <a:gd name="connsiteY0" fmla="*/ 6868274 h 6868274"/>
              <a:gd name="connsiteX1" fmla="*/ 0 w 9133827"/>
              <a:gd name="connsiteY1" fmla="*/ 0 h 6868274"/>
              <a:gd name="connsiteX2" fmla="*/ 9133827 w 9133827"/>
              <a:gd name="connsiteY2" fmla="*/ 0 h 6868274"/>
              <a:gd name="connsiteX3" fmla="*/ 7520264 w 9133827"/>
              <a:gd name="connsiteY3" fmla="*/ 6868274 h 6868274"/>
              <a:gd name="connsiteX4" fmla="*/ 1284 w 9133827"/>
              <a:gd name="connsiteY4" fmla="*/ 6868274 h 6868274"/>
              <a:gd name="connsiteX0" fmla="*/ 1284 w 9047329"/>
              <a:gd name="connsiteY0" fmla="*/ 6868274 h 6868274"/>
              <a:gd name="connsiteX1" fmla="*/ 0 w 9047329"/>
              <a:gd name="connsiteY1" fmla="*/ 0 h 6868274"/>
              <a:gd name="connsiteX2" fmla="*/ 9047329 w 9047329"/>
              <a:gd name="connsiteY2" fmla="*/ 24714 h 6868274"/>
              <a:gd name="connsiteX3" fmla="*/ 7520264 w 9047329"/>
              <a:gd name="connsiteY3" fmla="*/ 6868274 h 6868274"/>
              <a:gd name="connsiteX4" fmla="*/ 1284 w 9047329"/>
              <a:gd name="connsiteY4" fmla="*/ 6868274 h 6868274"/>
              <a:gd name="connsiteX0" fmla="*/ 1284 w 9022615"/>
              <a:gd name="connsiteY0" fmla="*/ 6868274 h 6868274"/>
              <a:gd name="connsiteX1" fmla="*/ 0 w 9022615"/>
              <a:gd name="connsiteY1" fmla="*/ 0 h 6868274"/>
              <a:gd name="connsiteX2" fmla="*/ 9022615 w 9022615"/>
              <a:gd name="connsiteY2" fmla="*/ 12357 h 6868274"/>
              <a:gd name="connsiteX3" fmla="*/ 7520264 w 9022615"/>
              <a:gd name="connsiteY3" fmla="*/ 6868274 h 6868274"/>
              <a:gd name="connsiteX4" fmla="*/ 1284 w 9022615"/>
              <a:gd name="connsiteY4" fmla="*/ 6868274 h 6868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2615" h="6868274">
                <a:moveTo>
                  <a:pt x="1284" y="6868274"/>
                </a:moveTo>
                <a:lnTo>
                  <a:pt x="0" y="0"/>
                </a:lnTo>
                <a:lnTo>
                  <a:pt x="9022615" y="12357"/>
                </a:lnTo>
                <a:lnTo>
                  <a:pt x="7520264" y="6868274"/>
                </a:lnTo>
                <a:lnTo>
                  <a:pt x="1284" y="6868274"/>
                </a:lnTo>
                <a:close/>
              </a:path>
            </a:pathLst>
          </a:custGeom>
          <a:blipFill>
            <a:blip r:embed="rId3" cstate="screen">
              <a:extLst>
                <a:ext uri="{28A0092B-C50C-407E-A947-70E740481C1C}">
                  <a14:useLocalDpi xmlns:a14="http://schemas.microsoft.com/office/drawing/2010/main"/>
                </a:ext>
              </a:extLst>
            </a:blip>
            <a:stretch>
              <a:fillRect l="-16022" r="-15986"/>
            </a:stretch>
          </a:blipFill>
        </p:spPr>
        <p:txBody>
          <a:bodyPr/>
          <a:lstStyle>
            <a:lvl1pPr marL="0" indent="0">
              <a:buNone/>
              <a:defRPr/>
            </a:lvl1pPr>
          </a:lstStyle>
          <a:p>
            <a:r>
              <a:rPr lang="en-US" dirty="0"/>
              <a:t>Click icon to add picture</a:t>
            </a:r>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4892634"/>
            <a:ext cx="7090557" cy="365166"/>
          </a:xfrm>
        </p:spPr>
        <p:txBody>
          <a:bodyPr lIns="45720" rIns="45720"/>
          <a:lstStyle>
            <a:lvl1pPr marL="0" indent="0" algn="r">
              <a:buNone/>
              <a:defRPr sz="24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a:extLst>
              <a:ext uri="{FF2B5EF4-FFF2-40B4-BE49-F238E27FC236}">
                <a16:creationId xmlns:a16="http://schemas.microsoft.com/office/drawing/2014/main" id="{655425CF-F3FA-28B7-6C02-30D2E21D316C}"/>
              </a:ext>
            </a:extLst>
          </p:cNvPr>
          <p:cNvSpPr>
            <a:spLocks noGrp="1"/>
          </p:cNvSpPr>
          <p:nvPr>
            <p:ph type="body" sz="quarter" idx="17" hasCustomPrompt="1"/>
          </p:nvPr>
        </p:nvSpPr>
        <p:spPr>
          <a:xfrm>
            <a:off x="2601912" y="3733800"/>
            <a:ext cx="9590088" cy="1752600"/>
          </a:xfrm>
          <a:custGeom>
            <a:avLst/>
            <a:gdLst>
              <a:gd name="connsiteX0" fmla="*/ 0 w 10047288"/>
              <a:gd name="connsiteY0" fmla="*/ 1851025 h 1851025"/>
              <a:gd name="connsiteX1" fmla="*/ 462756 w 10047288"/>
              <a:gd name="connsiteY1" fmla="*/ 0 h 1851025"/>
              <a:gd name="connsiteX2" fmla="*/ 10047288 w 10047288"/>
              <a:gd name="connsiteY2" fmla="*/ 0 h 1851025"/>
              <a:gd name="connsiteX3" fmla="*/ 9584532 w 10047288"/>
              <a:gd name="connsiteY3" fmla="*/ 1851025 h 1851025"/>
              <a:gd name="connsiteX4" fmla="*/ 0 w 10047288"/>
              <a:gd name="connsiteY4" fmla="*/ 1851025 h 1851025"/>
              <a:gd name="connsiteX0" fmla="*/ 0 w 9590088"/>
              <a:gd name="connsiteY0" fmla="*/ 1851025 h 1851025"/>
              <a:gd name="connsiteX1" fmla="*/ 462756 w 9590088"/>
              <a:gd name="connsiteY1" fmla="*/ 0 h 1851025"/>
              <a:gd name="connsiteX2" fmla="*/ 9590088 w 9590088"/>
              <a:gd name="connsiteY2" fmla="*/ 0 h 1851025"/>
              <a:gd name="connsiteX3" fmla="*/ 9584532 w 9590088"/>
              <a:gd name="connsiteY3" fmla="*/ 1851025 h 1851025"/>
              <a:gd name="connsiteX4" fmla="*/ 0 w 9590088"/>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088" h="1851025">
                <a:moveTo>
                  <a:pt x="0" y="1851025"/>
                </a:moveTo>
                <a:lnTo>
                  <a:pt x="462756" y="0"/>
                </a:lnTo>
                <a:lnTo>
                  <a:pt x="9590088" y="0"/>
                </a:lnTo>
                <a:lnTo>
                  <a:pt x="9584532" y="1851025"/>
                </a:lnTo>
                <a:lnTo>
                  <a:pt x="0" y="1851025"/>
                </a:lnTo>
                <a:close/>
              </a:path>
            </a:pathLst>
          </a:custGeom>
          <a:solidFill>
            <a:schemeClr val="bg1"/>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pic>
        <p:nvPicPr>
          <p:cNvPr id="2" name="Picture 1">
            <a:extLst>
              <a:ext uri="{FF2B5EF4-FFF2-40B4-BE49-F238E27FC236}">
                <a16:creationId xmlns:a16="http://schemas.microsoft.com/office/drawing/2014/main" id="{08FB27C1-D41A-9F7C-4D0A-5F1E6CC005B7}"/>
              </a:ext>
            </a:extLst>
          </p:cNvPr>
          <p:cNvPicPr>
            <a:picLocks noChangeAspect="1"/>
          </p:cNvPicPr>
          <p:nvPr userDrawn="1"/>
        </p:nvPicPr>
        <p:blipFill>
          <a:blip r:embed="rId4"/>
          <a:srcRect/>
          <a:stretch/>
        </p:blipFill>
        <p:spPr>
          <a:xfrm>
            <a:off x="9863203" y="6096000"/>
            <a:ext cx="1490597" cy="457199"/>
          </a:xfrm>
          <a:prstGeom prst="rect">
            <a:avLst/>
          </a:prstGeom>
        </p:spPr>
      </p:pic>
    </p:spTree>
    <p:extLst>
      <p:ext uri="{BB962C8B-B14F-4D97-AF65-F5344CB8AC3E}">
        <p14:creationId xmlns:p14="http://schemas.microsoft.com/office/powerpoint/2010/main" val="32141653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4 - Teal_Custom 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61449-2D5D-BEE0-9848-8F921DBD650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Rectangle 1">
            <a:extLst>
              <a:ext uri="{FF2B5EF4-FFF2-40B4-BE49-F238E27FC236}">
                <a16:creationId xmlns:a16="http://schemas.microsoft.com/office/drawing/2014/main" id="{41A2CC5E-40B2-D609-898F-7739E36AEA9D}"/>
              </a:ext>
            </a:extLst>
          </p:cNvPr>
          <p:cNvSpPr/>
          <p:nvPr userDrawn="1"/>
        </p:nvSpPr>
        <p:spPr>
          <a:xfrm>
            <a:off x="7521765" y="5486400"/>
            <a:ext cx="4670233" cy="1371600"/>
          </a:xfrm>
          <a:custGeom>
            <a:avLst/>
            <a:gdLst>
              <a:gd name="connsiteX0" fmla="*/ 0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0 w 4648200"/>
              <a:gd name="connsiteY4" fmla="*/ 0 h 1371600"/>
              <a:gd name="connsiteX0" fmla="*/ 29745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97456 w 4648200"/>
              <a:gd name="connsiteY4" fmla="*/ 0 h 1371600"/>
              <a:gd name="connsiteX0" fmla="*/ 47372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473726 w 4648200"/>
              <a:gd name="connsiteY4" fmla="*/ 0 h 1371600"/>
              <a:gd name="connsiteX0" fmla="*/ 286439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86439 w 4648200"/>
              <a:gd name="connsiteY4" fmla="*/ 0 h 1371600"/>
              <a:gd name="connsiteX0" fmla="*/ 308472 w 4670233"/>
              <a:gd name="connsiteY0" fmla="*/ 0 h 1371600"/>
              <a:gd name="connsiteX1" fmla="*/ 4670233 w 4670233"/>
              <a:gd name="connsiteY1" fmla="*/ 0 h 1371600"/>
              <a:gd name="connsiteX2" fmla="*/ 4670233 w 4670233"/>
              <a:gd name="connsiteY2" fmla="*/ 1371600 h 1371600"/>
              <a:gd name="connsiteX3" fmla="*/ 0 w 4670233"/>
              <a:gd name="connsiteY3" fmla="*/ 1371600 h 1371600"/>
              <a:gd name="connsiteX4" fmla="*/ 308472 w 4670233"/>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33" h="1371600">
                <a:moveTo>
                  <a:pt x="308472" y="0"/>
                </a:moveTo>
                <a:lnTo>
                  <a:pt x="4670233" y="0"/>
                </a:lnTo>
                <a:lnTo>
                  <a:pt x="4670233" y="1371600"/>
                </a:lnTo>
                <a:lnTo>
                  <a:pt x="0" y="1371600"/>
                </a:lnTo>
                <a:lnTo>
                  <a:pt x="308472"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icture Placeholder 10">
            <a:extLst>
              <a:ext uri="{FF2B5EF4-FFF2-40B4-BE49-F238E27FC236}">
                <a16:creationId xmlns:a16="http://schemas.microsoft.com/office/drawing/2014/main" id="{73CCDB1E-7356-0282-8E94-436775BC08AA}"/>
              </a:ext>
            </a:extLst>
          </p:cNvPr>
          <p:cNvSpPr>
            <a:spLocks noGrp="1"/>
          </p:cNvSpPr>
          <p:nvPr>
            <p:ph type="pic" sz="quarter" idx="16"/>
          </p:nvPr>
        </p:nvSpPr>
        <p:spPr>
          <a:xfrm>
            <a:off x="-1" y="0"/>
            <a:ext cx="9022615" cy="6868274"/>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1284 w 9133827"/>
              <a:gd name="connsiteY0" fmla="*/ 6868274 h 6868274"/>
              <a:gd name="connsiteX1" fmla="*/ 0 w 9133827"/>
              <a:gd name="connsiteY1" fmla="*/ 0 h 6868274"/>
              <a:gd name="connsiteX2" fmla="*/ 9133827 w 9133827"/>
              <a:gd name="connsiteY2" fmla="*/ 0 h 6868274"/>
              <a:gd name="connsiteX3" fmla="*/ 7520264 w 9133827"/>
              <a:gd name="connsiteY3" fmla="*/ 6868274 h 6868274"/>
              <a:gd name="connsiteX4" fmla="*/ 1284 w 9133827"/>
              <a:gd name="connsiteY4" fmla="*/ 6868274 h 6868274"/>
              <a:gd name="connsiteX0" fmla="*/ 1284 w 9047329"/>
              <a:gd name="connsiteY0" fmla="*/ 6868274 h 6868274"/>
              <a:gd name="connsiteX1" fmla="*/ 0 w 9047329"/>
              <a:gd name="connsiteY1" fmla="*/ 0 h 6868274"/>
              <a:gd name="connsiteX2" fmla="*/ 9047329 w 9047329"/>
              <a:gd name="connsiteY2" fmla="*/ 24714 h 6868274"/>
              <a:gd name="connsiteX3" fmla="*/ 7520264 w 9047329"/>
              <a:gd name="connsiteY3" fmla="*/ 6868274 h 6868274"/>
              <a:gd name="connsiteX4" fmla="*/ 1284 w 9047329"/>
              <a:gd name="connsiteY4" fmla="*/ 6868274 h 6868274"/>
              <a:gd name="connsiteX0" fmla="*/ 1284 w 9022615"/>
              <a:gd name="connsiteY0" fmla="*/ 6868274 h 6868274"/>
              <a:gd name="connsiteX1" fmla="*/ 0 w 9022615"/>
              <a:gd name="connsiteY1" fmla="*/ 0 h 6868274"/>
              <a:gd name="connsiteX2" fmla="*/ 9022615 w 9022615"/>
              <a:gd name="connsiteY2" fmla="*/ 12357 h 6868274"/>
              <a:gd name="connsiteX3" fmla="*/ 7520264 w 9022615"/>
              <a:gd name="connsiteY3" fmla="*/ 6868274 h 6868274"/>
              <a:gd name="connsiteX4" fmla="*/ 1284 w 9022615"/>
              <a:gd name="connsiteY4" fmla="*/ 6868274 h 6868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2615" h="6868274">
                <a:moveTo>
                  <a:pt x="1284" y="6868274"/>
                </a:moveTo>
                <a:lnTo>
                  <a:pt x="0" y="0"/>
                </a:lnTo>
                <a:lnTo>
                  <a:pt x="9022615" y="12357"/>
                </a:lnTo>
                <a:lnTo>
                  <a:pt x="7520264" y="6868274"/>
                </a:lnTo>
                <a:lnTo>
                  <a:pt x="1284" y="6868274"/>
                </a:lnTo>
                <a:close/>
              </a:path>
            </a:pathLst>
          </a:custGeom>
          <a:blipFill>
            <a:blip r:embed="rId3" cstate="screen">
              <a:extLst>
                <a:ext uri="{28A0092B-C50C-407E-A947-70E740481C1C}">
                  <a14:useLocalDpi xmlns:a14="http://schemas.microsoft.com/office/drawing/2010/main"/>
                </a:ext>
              </a:extLst>
            </a:blip>
            <a:stretch>
              <a:fillRect l="-16022" r="-15986"/>
            </a:stretch>
          </a:blipFill>
        </p:spPr>
        <p:txBody>
          <a:bodyPr/>
          <a:lstStyle>
            <a:lvl1pPr marL="0" indent="0">
              <a:buNone/>
              <a:defRPr/>
            </a:lvl1pPr>
          </a:lstStyle>
          <a:p>
            <a:r>
              <a:rPr lang="en-US" dirty="0"/>
              <a:t>Click icon to add picture</a:t>
            </a:r>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4892634"/>
            <a:ext cx="7090557" cy="365166"/>
          </a:xfrm>
        </p:spPr>
        <p:txBody>
          <a:bodyPr lIns="45720" rIns="45720"/>
          <a:lstStyle>
            <a:lvl1pPr marL="0" indent="0" algn="r">
              <a:buNone/>
              <a:defRPr sz="24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a:extLst>
              <a:ext uri="{FF2B5EF4-FFF2-40B4-BE49-F238E27FC236}">
                <a16:creationId xmlns:a16="http://schemas.microsoft.com/office/drawing/2014/main" id="{655425CF-F3FA-28B7-6C02-30D2E21D316C}"/>
              </a:ext>
            </a:extLst>
          </p:cNvPr>
          <p:cNvSpPr>
            <a:spLocks noGrp="1"/>
          </p:cNvSpPr>
          <p:nvPr>
            <p:ph type="body" sz="quarter" idx="17" hasCustomPrompt="1"/>
          </p:nvPr>
        </p:nvSpPr>
        <p:spPr>
          <a:xfrm>
            <a:off x="2601912" y="3733800"/>
            <a:ext cx="9590088" cy="1752600"/>
          </a:xfrm>
          <a:custGeom>
            <a:avLst/>
            <a:gdLst>
              <a:gd name="connsiteX0" fmla="*/ 0 w 10047288"/>
              <a:gd name="connsiteY0" fmla="*/ 1851025 h 1851025"/>
              <a:gd name="connsiteX1" fmla="*/ 462756 w 10047288"/>
              <a:gd name="connsiteY1" fmla="*/ 0 h 1851025"/>
              <a:gd name="connsiteX2" fmla="*/ 10047288 w 10047288"/>
              <a:gd name="connsiteY2" fmla="*/ 0 h 1851025"/>
              <a:gd name="connsiteX3" fmla="*/ 9584532 w 10047288"/>
              <a:gd name="connsiteY3" fmla="*/ 1851025 h 1851025"/>
              <a:gd name="connsiteX4" fmla="*/ 0 w 10047288"/>
              <a:gd name="connsiteY4" fmla="*/ 1851025 h 1851025"/>
              <a:gd name="connsiteX0" fmla="*/ 0 w 9590088"/>
              <a:gd name="connsiteY0" fmla="*/ 1851025 h 1851025"/>
              <a:gd name="connsiteX1" fmla="*/ 462756 w 9590088"/>
              <a:gd name="connsiteY1" fmla="*/ 0 h 1851025"/>
              <a:gd name="connsiteX2" fmla="*/ 9590088 w 9590088"/>
              <a:gd name="connsiteY2" fmla="*/ 0 h 1851025"/>
              <a:gd name="connsiteX3" fmla="*/ 9584532 w 9590088"/>
              <a:gd name="connsiteY3" fmla="*/ 1851025 h 1851025"/>
              <a:gd name="connsiteX4" fmla="*/ 0 w 9590088"/>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088" h="1851025">
                <a:moveTo>
                  <a:pt x="0" y="1851025"/>
                </a:moveTo>
                <a:lnTo>
                  <a:pt x="462756" y="0"/>
                </a:lnTo>
                <a:lnTo>
                  <a:pt x="9590088" y="0"/>
                </a:lnTo>
                <a:lnTo>
                  <a:pt x="9584532" y="1851025"/>
                </a:lnTo>
                <a:lnTo>
                  <a:pt x="0" y="1851025"/>
                </a:lnTo>
                <a:close/>
              </a:path>
            </a:pathLst>
          </a:custGeom>
          <a:solidFill>
            <a:schemeClr val="bg1"/>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pic>
        <p:nvPicPr>
          <p:cNvPr id="7" name="Picture 6">
            <a:extLst>
              <a:ext uri="{FF2B5EF4-FFF2-40B4-BE49-F238E27FC236}">
                <a16:creationId xmlns:a16="http://schemas.microsoft.com/office/drawing/2014/main" id="{13426B61-3B40-2FDB-79EE-869F10FC2C2A}"/>
              </a:ext>
            </a:extLst>
          </p:cNvPr>
          <p:cNvPicPr>
            <a:picLocks noChangeAspect="1"/>
          </p:cNvPicPr>
          <p:nvPr userDrawn="1"/>
        </p:nvPicPr>
        <p:blipFill>
          <a:blip r:embed="rId4"/>
          <a:srcRect/>
          <a:stretch/>
        </p:blipFill>
        <p:spPr>
          <a:xfrm>
            <a:off x="9863203" y="6096000"/>
            <a:ext cx="1490597" cy="457199"/>
          </a:xfrm>
          <a:prstGeom prst="rect">
            <a:avLst/>
          </a:prstGeom>
        </p:spPr>
      </p:pic>
    </p:spTree>
    <p:extLst>
      <p:ext uri="{BB962C8B-B14F-4D97-AF65-F5344CB8AC3E}">
        <p14:creationId xmlns:p14="http://schemas.microsoft.com/office/powerpoint/2010/main" val="30492161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5 - Teal Minimal">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3C5AE800-2588-AD92-1E60-F497F60A0CAD}"/>
              </a:ext>
            </a:extLst>
          </p:cNvPr>
          <p:cNvSpPr>
            <a:spLocks/>
          </p:cNvSpPr>
          <p:nvPr userDrawn="1"/>
        </p:nvSpPr>
        <p:spPr>
          <a:xfrm flipV="1">
            <a:off x="9766939" y="-1"/>
            <a:ext cx="2425061" cy="188436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838200" y="3602038"/>
            <a:ext cx="9372599" cy="1884362"/>
          </a:xfrm>
        </p:spPr>
        <p:txBody>
          <a:bodyPr lIns="45720" rIns="45720">
            <a:normAutofit/>
          </a:bodyPr>
          <a:lstStyle>
            <a:lvl1pPr marL="0" indent="0" algn="l">
              <a:buNone/>
              <a:defRPr sz="32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32 PT HELVETICA NEUE BOLD CONDENSED IN ALL-CAPS</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762000" y="358979"/>
            <a:ext cx="9448799" cy="3070021"/>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 name="connsiteX0" fmla="*/ 4604 w 9072177"/>
              <a:gd name="connsiteY0" fmla="*/ 1851025 h 1851025"/>
              <a:gd name="connsiteX1" fmla="*/ 0 w 9072177"/>
              <a:gd name="connsiteY1" fmla="*/ 0 h 1851025"/>
              <a:gd name="connsiteX2" fmla="*/ 9072177 w 9072177"/>
              <a:gd name="connsiteY2" fmla="*/ 10886 h 1851025"/>
              <a:gd name="connsiteX3" fmla="*/ 9066621 w 9072177"/>
              <a:gd name="connsiteY3" fmla="*/ 1851025 h 1851025"/>
              <a:gd name="connsiteX4" fmla="*/ 4604 w 9072177"/>
              <a:gd name="connsiteY4" fmla="*/ 1851025 h 1851025"/>
              <a:gd name="connsiteX0" fmla="*/ 184 w 9067757"/>
              <a:gd name="connsiteY0" fmla="*/ 1861185 h 1861185"/>
              <a:gd name="connsiteX1" fmla="*/ 5740 w 9067757"/>
              <a:gd name="connsiteY1" fmla="*/ 0 h 1861185"/>
              <a:gd name="connsiteX2" fmla="*/ 9067757 w 9067757"/>
              <a:gd name="connsiteY2" fmla="*/ 21046 h 1861185"/>
              <a:gd name="connsiteX3" fmla="*/ 9062201 w 9067757"/>
              <a:gd name="connsiteY3" fmla="*/ 1861185 h 1861185"/>
              <a:gd name="connsiteX4" fmla="*/ 184 w 9067757"/>
              <a:gd name="connsiteY4" fmla="*/ 1861185 h 1861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757" h="1861185">
                <a:moveTo>
                  <a:pt x="184" y="1861185"/>
                </a:moveTo>
                <a:cubicBezTo>
                  <a:pt x="-1351" y="1244177"/>
                  <a:pt x="7275" y="617008"/>
                  <a:pt x="5740" y="0"/>
                </a:cubicBezTo>
                <a:lnTo>
                  <a:pt x="9067757" y="21046"/>
                </a:lnTo>
                <a:lnTo>
                  <a:pt x="9062201" y="1861185"/>
                </a:lnTo>
                <a:lnTo>
                  <a:pt x="184" y="1861185"/>
                </a:lnTo>
                <a:close/>
              </a:path>
            </a:pathLst>
          </a:custGeom>
          <a:noFill/>
        </p:spPr>
        <p:txBody>
          <a:bodyPr rIns="914400" anchor="b" anchorCtr="0">
            <a:normAutofit/>
          </a:bodyPr>
          <a:lstStyle>
            <a:lvl1pPr marL="0" indent="0" algn="l">
              <a:buNone/>
              <a:defRPr sz="54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54 PT HELVETICA NEUE BOLD CONDENSED ITALIC </a:t>
            </a:r>
            <a:br>
              <a:rPr lang="en-US" dirty="0"/>
            </a:br>
            <a:r>
              <a:rPr lang="en-US" dirty="0"/>
              <a:t>IN ALL-CAPS</a:t>
            </a:r>
          </a:p>
        </p:txBody>
      </p:sp>
      <p:sp>
        <p:nvSpPr>
          <p:cNvPr id="4" name="Rectangle 22">
            <a:extLst>
              <a:ext uri="{FF2B5EF4-FFF2-40B4-BE49-F238E27FC236}">
                <a16:creationId xmlns:a16="http://schemas.microsoft.com/office/drawing/2014/main" id="{7F3515DE-FF95-3A47-8F9A-52CBE5CBE3A0}"/>
              </a:ext>
            </a:extLst>
          </p:cNvPr>
          <p:cNvSpPr>
            <a:spLocks/>
          </p:cNvSpPr>
          <p:nvPr userDrawn="1"/>
        </p:nvSpPr>
        <p:spPr>
          <a:xfrm rot="10800000" flipH="1">
            <a:off x="9783175" y="0"/>
            <a:ext cx="2408825" cy="6864524"/>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408825"/>
              <a:gd name="connsiteY0" fmla="*/ 0 h 6864524"/>
              <a:gd name="connsiteX1" fmla="*/ 2408825 w 2408825"/>
              <a:gd name="connsiteY1" fmla="*/ 6524 h 6864524"/>
              <a:gd name="connsiteX2" fmla="*/ 2408825 w 2408825"/>
              <a:gd name="connsiteY2" fmla="*/ 6864524 h 6864524"/>
              <a:gd name="connsiteX3" fmla="*/ 1891604 w 2408825"/>
              <a:gd name="connsiteY3" fmla="*/ 6864524 h 6864524"/>
              <a:gd name="connsiteX4" fmla="*/ 0 w 2408825"/>
              <a:gd name="connsiteY4" fmla="*/ 0 h 6864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8825" h="6864524">
                <a:moveTo>
                  <a:pt x="0" y="0"/>
                </a:moveTo>
                <a:lnTo>
                  <a:pt x="2408825" y="6524"/>
                </a:lnTo>
                <a:lnTo>
                  <a:pt x="2408825" y="6864524"/>
                </a:lnTo>
                <a:lnTo>
                  <a:pt x="1891604" y="686452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6" name="Slide Number Placeholder 5">
            <a:extLst>
              <a:ext uri="{FF2B5EF4-FFF2-40B4-BE49-F238E27FC236}">
                <a16:creationId xmlns:a16="http://schemas.microsoft.com/office/drawing/2014/main" id="{3DC4093F-0A08-D53C-9860-F75E6FA1BBDD}"/>
              </a:ext>
            </a:extLst>
          </p:cNvPr>
          <p:cNvSpPr>
            <a:spLocks noGrp="1"/>
          </p:cNvSpPr>
          <p:nvPr>
            <p:ph type="sldNum" sz="quarter" idx="19"/>
          </p:nvPr>
        </p:nvSpPr>
        <p:spPr/>
        <p:txBody>
          <a:bodyPr/>
          <a:lstStyle/>
          <a:p>
            <a:fld id="{2EF5B720-A4A1-FD49-AF98-E194DCD54D67}" type="slidenum">
              <a:rPr lang="en-US" smtClean="0"/>
              <a:pPr/>
              <a:t>‹#›</a:t>
            </a:fld>
            <a:endParaRPr lang="en-US" dirty="0"/>
          </a:p>
        </p:txBody>
      </p:sp>
      <p:pic>
        <p:nvPicPr>
          <p:cNvPr id="7" name="Picture 6" descr="A picture containing icon&#10;&#10;Description automatically generated">
            <a:extLst>
              <a:ext uri="{FF2B5EF4-FFF2-40B4-BE49-F238E27FC236}">
                <a16:creationId xmlns:a16="http://schemas.microsoft.com/office/drawing/2014/main" id="{4E11D685-A964-951D-8626-04D3F1EEF18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037958"/>
            <a:ext cx="1496291" cy="457200"/>
          </a:xfrm>
          <a:prstGeom prst="rect">
            <a:avLst/>
          </a:prstGeom>
        </p:spPr>
      </p:pic>
    </p:spTree>
    <p:extLst>
      <p:ext uri="{BB962C8B-B14F-4D97-AF65-F5344CB8AC3E}">
        <p14:creationId xmlns:p14="http://schemas.microsoft.com/office/powerpoint/2010/main" val="875172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5 - Gold Minimal">
    <p:spTree>
      <p:nvGrpSpPr>
        <p:cNvPr id="1" name=""/>
        <p:cNvGrpSpPr/>
        <p:nvPr/>
      </p:nvGrpSpPr>
      <p:grpSpPr>
        <a:xfrm>
          <a:off x="0" y="0"/>
          <a:ext cx="0" cy="0"/>
          <a:chOff x="0" y="0"/>
          <a:chExt cx="0" cy="0"/>
        </a:xfrm>
      </p:grpSpPr>
      <p:sp>
        <p:nvSpPr>
          <p:cNvPr id="2" name="Rectangle 22">
            <a:extLst>
              <a:ext uri="{FF2B5EF4-FFF2-40B4-BE49-F238E27FC236}">
                <a16:creationId xmlns:a16="http://schemas.microsoft.com/office/drawing/2014/main" id="{B6852F7C-98BC-B46E-192D-2D2F109126AA}"/>
              </a:ext>
            </a:extLst>
          </p:cNvPr>
          <p:cNvSpPr>
            <a:spLocks/>
          </p:cNvSpPr>
          <p:nvPr userDrawn="1"/>
        </p:nvSpPr>
        <p:spPr>
          <a:xfrm flipV="1">
            <a:off x="9766939" y="-1"/>
            <a:ext cx="2425061" cy="188436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838200" y="3602038"/>
            <a:ext cx="9372599" cy="1884362"/>
          </a:xfrm>
        </p:spPr>
        <p:txBody>
          <a:bodyPr lIns="45720" rIns="45720">
            <a:normAutofit/>
          </a:bodyPr>
          <a:lstStyle>
            <a:lvl1pPr marL="0" indent="0" algn="l">
              <a:buNone/>
              <a:defRPr sz="32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32 PT HELVETICA NEUE BOLD CONDENSED IN ALL-CAPS</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762000" y="358979"/>
            <a:ext cx="9448799" cy="3070021"/>
          </a:xfrm>
          <a:prstGeom prst="rect">
            <a:avLst/>
          </a:prstGeom>
          <a:noFill/>
        </p:spPr>
        <p:txBody>
          <a:bodyPr rIns="914400" anchor="b" anchorCtr="0">
            <a:normAutofit/>
          </a:bodyPr>
          <a:lstStyle>
            <a:lvl1pPr marL="0" indent="0" algn="l">
              <a:buNone/>
              <a:defRPr sz="54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54 PT HELVETICA NEUE BOLD CONDENSED ITALIC </a:t>
            </a:r>
            <a:br>
              <a:rPr lang="en-US" dirty="0"/>
            </a:br>
            <a:r>
              <a:rPr lang="en-US" dirty="0"/>
              <a:t>IN ALL-CAPS</a:t>
            </a:r>
          </a:p>
        </p:txBody>
      </p:sp>
      <p:sp>
        <p:nvSpPr>
          <p:cNvPr id="4" name="Rectangle 22">
            <a:extLst>
              <a:ext uri="{FF2B5EF4-FFF2-40B4-BE49-F238E27FC236}">
                <a16:creationId xmlns:a16="http://schemas.microsoft.com/office/drawing/2014/main" id="{7F3515DE-FF95-3A47-8F9A-52CBE5CBE3A0}"/>
              </a:ext>
            </a:extLst>
          </p:cNvPr>
          <p:cNvSpPr>
            <a:spLocks/>
          </p:cNvSpPr>
          <p:nvPr userDrawn="1"/>
        </p:nvSpPr>
        <p:spPr>
          <a:xfrm rot="10800000" flipH="1">
            <a:off x="9779639" y="0"/>
            <a:ext cx="2402078" cy="6858174"/>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402476"/>
              <a:gd name="connsiteY0" fmla="*/ 0 h 6858174"/>
              <a:gd name="connsiteX1" fmla="*/ 2402476 w 2402476"/>
              <a:gd name="connsiteY1" fmla="*/ 174 h 6858174"/>
              <a:gd name="connsiteX2" fmla="*/ 2402476 w 2402476"/>
              <a:gd name="connsiteY2" fmla="*/ 6858174 h 6858174"/>
              <a:gd name="connsiteX3" fmla="*/ 1885255 w 2402476"/>
              <a:gd name="connsiteY3" fmla="*/ 6858174 h 6858174"/>
              <a:gd name="connsiteX4" fmla="*/ 0 w 2402476"/>
              <a:gd name="connsiteY4" fmla="*/ 0 h 6858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2476" h="6858174">
                <a:moveTo>
                  <a:pt x="0" y="0"/>
                </a:moveTo>
                <a:lnTo>
                  <a:pt x="2402476" y="174"/>
                </a:lnTo>
                <a:lnTo>
                  <a:pt x="2402476" y="6858174"/>
                </a:lnTo>
                <a:lnTo>
                  <a:pt x="1885255" y="68581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7" name="Slide Number Placeholder 6">
            <a:extLst>
              <a:ext uri="{FF2B5EF4-FFF2-40B4-BE49-F238E27FC236}">
                <a16:creationId xmlns:a16="http://schemas.microsoft.com/office/drawing/2014/main" id="{F3DEA13B-F68A-5C62-C220-67BBAF2177BA}"/>
              </a:ext>
            </a:extLst>
          </p:cNvPr>
          <p:cNvSpPr>
            <a:spLocks noGrp="1"/>
          </p:cNvSpPr>
          <p:nvPr>
            <p:ph type="sldNum" sz="quarter" idx="19"/>
          </p:nvPr>
        </p:nvSpPr>
        <p:spPr/>
        <p:txBody>
          <a:bodyPr/>
          <a:lstStyle/>
          <a:p>
            <a:fld id="{2EF5B720-A4A1-FD49-AF98-E194DCD54D67}" type="slidenum">
              <a:rPr lang="en-US" smtClean="0"/>
              <a:pPr/>
              <a:t>‹#›</a:t>
            </a:fld>
            <a:endParaRPr lang="en-US" dirty="0"/>
          </a:p>
        </p:txBody>
      </p:sp>
    </p:spTree>
    <p:extLst>
      <p:ext uri="{BB962C8B-B14F-4D97-AF65-F5344CB8AC3E}">
        <p14:creationId xmlns:p14="http://schemas.microsoft.com/office/powerpoint/2010/main" val="18815694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 Minimal">
    <p:spTree>
      <p:nvGrpSpPr>
        <p:cNvPr id="1" name=""/>
        <p:cNvGrpSpPr/>
        <p:nvPr/>
      </p:nvGrpSpPr>
      <p:grpSpPr>
        <a:xfrm>
          <a:off x="0" y="0"/>
          <a:ext cx="0" cy="0"/>
          <a:chOff x="0" y="0"/>
          <a:chExt cx="0" cy="0"/>
        </a:xfrm>
      </p:grpSpPr>
      <p:sp>
        <p:nvSpPr>
          <p:cNvPr id="10" name="Rectangle 22">
            <a:extLst>
              <a:ext uri="{FF2B5EF4-FFF2-40B4-BE49-F238E27FC236}">
                <a16:creationId xmlns:a16="http://schemas.microsoft.com/office/drawing/2014/main" id="{2A0DC607-7DFE-4054-0052-95EDED72B0A7}"/>
              </a:ext>
            </a:extLst>
          </p:cNvPr>
          <p:cNvSpPr>
            <a:spLocks/>
          </p:cNvSpPr>
          <p:nvPr userDrawn="1"/>
        </p:nvSpPr>
        <p:spPr>
          <a:xfrm flipV="1">
            <a:off x="10757396" y="0"/>
            <a:ext cx="1434604" cy="111473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11" name="Rectangle 22">
            <a:extLst>
              <a:ext uri="{FF2B5EF4-FFF2-40B4-BE49-F238E27FC236}">
                <a16:creationId xmlns:a16="http://schemas.microsoft.com/office/drawing/2014/main" id="{BCCBD543-5F87-767D-C757-9207D263FD96}"/>
              </a:ext>
            </a:extLst>
          </p:cNvPr>
          <p:cNvSpPr>
            <a:spLocks/>
          </p:cNvSpPr>
          <p:nvPr userDrawn="1"/>
        </p:nvSpPr>
        <p:spPr>
          <a:xfrm flipV="1">
            <a:off x="10418064" y="-4399"/>
            <a:ext cx="1781152" cy="6886836"/>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7036676"/>
              <a:gd name="connsiteX1" fmla="*/ 2396125 w 2396125"/>
              <a:gd name="connsiteY1" fmla="*/ 0 h 7036676"/>
              <a:gd name="connsiteX2" fmla="*/ 2049284 w 2396125"/>
              <a:gd name="connsiteY2" fmla="*/ 7036676 h 7036676"/>
              <a:gd name="connsiteX3" fmla="*/ 1878904 w 2396125"/>
              <a:gd name="connsiteY3" fmla="*/ 6858000 h 7036676"/>
              <a:gd name="connsiteX4" fmla="*/ 0 w 2396125"/>
              <a:gd name="connsiteY4" fmla="*/ 12526 h 7036676"/>
              <a:gd name="connsiteX0" fmla="*/ 0 w 2396125"/>
              <a:gd name="connsiteY0" fmla="*/ 12526 h 6858000"/>
              <a:gd name="connsiteX1" fmla="*/ 2396125 w 2396125"/>
              <a:gd name="connsiteY1" fmla="*/ 0 h 6858000"/>
              <a:gd name="connsiteX2" fmla="*/ 2028263 w 2396125"/>
              <a:gd name="connsiteY2" fmla="*/ 6836979 h 6858000"/>
              <a:gd name="connsiteX3" fmla="*/ 1878904 w 2396125"/>
              <a:gd name="connsiteY3" fmla="*/ 6858000 h 6858000"/>
              <a:gd name="connsiteX4" fmla="*/ 0 w 2396125"/>
              <a:gd name="connsiteY4" fmla="*/ 12526 h 6858000"/>
              <a:gd name="connsiteX0" fmla="*/ 0 w 2028263"/>
              <a:gd name="connsiteY0" fmla="*/ 0 h 6845474"/>
              <a:gd name="connsiteX1" fmla="*/ 1870607 w 2028263"/>
              <a:gd name="connsiteY1" fmla="*/ 523501 h 6845474"/>
              <a:gd name="connsiteX2" fmla="*/ 2028263 w 2028263"/>
              <a:gd name="connsiteY2" fmla="*/ 6824453 h 6845474"/>
              <a:gd name="connsiteX3" fmla="*/ 1878904 w 2028263"/>
              <a:gd name="connsiteY3" fmla="*/ 6845474 h 6845474"/>
              <a:gd name="connsiteX4" fmla="*/ 0 w 2028263"/>
              <a:gd name="connsiteY4" fmla="*/ 0 h 6845474"/>
              <a:gd name="connsiteX0" fmla="*/ 0 w 2028263"/>
              <a:gd name="connsiteY0" fmla="*/ 23037 h 6868511"/>
              <a:gd name="connsiteX1" fmla="*/ 2028262 w 2028263"/>
              <a:gd name="connsiteY1" fmla="*/ 0 h 6868511"/>
              <a:gd name="connsiteX2" fmla="*/ 2028263 w 2028263"/>
              <a:gd name="connsiteY2" fmla="*/ 6847490 h 6868511"/>
              <a:gd name="connsiteX3" fmla="*/ 1878904 w 2028263"/>
              <a:gd name="connsiteY3" fmla="*/ 6868511 h 6868511"/>
              <a:gd name="connsiteX4" fmla="*/ 0 w 2028263"/>
              <a:gd name="connsiteY4" fmla="*/ 23037 h 6868511"/>
              <a:gd name="connsiteX0" fmla="*/ 0 w 2034613"/>
              <a:gd name="connsiteY0" fmla="*/ 23037 h 6868511"/>
              <a:gd name="connsiteX1" fmla="*/ 2028262 w 2034613"/>
              <a:gd name="connsiteY1" fmla="*/ 0 h 6868511"/>
              <a:gd name="connsiteX2" fmla="*/ 2034613 w 2034613"/>
              <a:gd name="connsiteY2" fmla="*/ 6860190 h 6868511"/>
              <a:gd name="connsiteX3" fmla="*/ 1878904 w 2034613"/>
              <a:gd name="connsiteY3" fmla="*/ 6868511 h 6868511"/>
              <a:gd name="connsiteX4" fmla="*/ 0 w 2034613"/>
              <a:gd name="connsiteY4" fmla="*/ 23037 h 6868511"/>
              <a:gd name="connsiteX0" fmla="*/ 0 w 2034613"/>
              <a:gd name="connsiteY0" fmla="*/ 3987 h 6849461"/>
              <a:gd name="connsiteX1" fmla="*/ 2034612 w 2034613"/>
              <a:gd name="connsiteY1" fmla="*/ 0 h 6849461"/>
              <a:gd name="connsiteX2" fmla="*/ 2034613 w 2034613"/>
              <a:gd name="connsiteY2" fmla="*/ 6841140 h 6849461"/>
              <a:gd name="connsiteX3" fmla="*/ 1878904 w 2034613"/>
              <a:gd name="connsiteY3" fmla="*/ 6849461 h 6849461"/>
              <a:gd name="connsiteX4" fmla="*/ 0 w 2034613"/>
              <a:gd name="connsiteY4" fmla="*/ 3987 h 6849461"/>
              <a:gd name="connsiteX0" fmla="*/ 0 w 2047313"/>
              <a:gd name="connsiteY0" fmla="*/ 0 h 6858174"/>
              <a:gd name="connsiteX1" fmla="*/ 2047312 w 2047313"/>
              <a:gd name="connsiteY1" fmla="*/ 8713 h 6858174"/>
              <a:gd name="connsiteX2" fmla="*/ 2047313 w 2047313"/>
              <a:gd name="connsiteY2" fmla="*/ 6849853 h 6858174"/>
              <a:gd name="connsiteX3" fmla="*/ 1891604 w 2047313"/>
              <a:gd name="connsiteY3" fmla="*/ 6858174 h 6858174"/>
              <a:gd name="connsiteX4" fmla="*/ 0 w 2047313"/>
              <a:gd name="connsiteY4" fmla="*/ 0 h 6858174"/>
              <a:gd name="connsiteX0" fmla="*/ 0 w 2053662"/>
              <a:gd name="connsiteY0" fmla="*/ 16687 h 6874861"/>
              <a:gd name="connsiteX1" fmla="*/ 2053662 w 2053662"/>
              <a:gd name="connsiteY1" fmla="*/ 0 h 6874861"/>
              <a:gd name="connsiteX2" fmla="*/ 2047313 w 2053662"/>
              <a:gd name="connsiteY2" fmla="*/ 6866540 h 6874861"/>
              <a:gd name="connsiteX3" fmla="*/ 1891604 w 2053662"/>
              <a:gd name="connsiteY3" fmla="*/ 6874861 h 6874861"/>
              <a:gd name="connsiteX4" fmla="*/ 0 w 2053662"/>
              <a:gd name="connsiteY4" fmla="*/ 16687 h 6874861"/>
              <a:gd name="connsiteX0" fmla="*/ 0 w 2053662"/>
              <a:gd name="connsiteY0" fmla="*/ 16687 h 6879272"/>
              <a:gd name="connsiteX1" fmla="*/ 2053662 w 2053662"/>
              <a:gd name="connsiteY1" fmla="*/ 0 h 6879272"/>
              <a:gd name="connsiteX2" fmla="*/ 2047313 w 2053662"/>
              <a:gd name="connsiteY2" fmla="*/ 6879272 h 6879272"/>
              <a:gd name="connsiteX3" fmla="*/ 1891604 w 2053662"/>
              <a:gd name="connsiteY3" fmla="*/ 6874861 h 6879272"/>
              <a:gd name="connsiteX4" fmla="*/ 0 w 2053662"/>
              <a:gd name="connsiteY4" fmla="*/ 16687 h 6879272"/>
              <a:gd name="connsiteX0" fmla="*/ 0 w 2053662"/>
              <a:gd name="connsiteY0" fmla="*/ 16687 h 6893958"/>
              <a:gd name="connsiteX1" fmla="*/ 2053662 w 2053662"/>
              <a:gd name="connsiteY1" fmla="*/ 0 h 6893958"/>
              <a:gd name="connsiteX2" fmla="*/ 2047313 w 2053662"/>
              <a:gd name="connsiteY2" fmla="*/ 6879272 h 6893958"/>
              <a:gd name="connsiteX3" fmla="*/ 1891604 w 2053662"/>
              <a:gd name="connsiteY3" fmla="*/ 6893958 h 6893958"/>
              <a:gd name="connsiteX4" fmla="*/ 0 w 2053662"/>
              <a:gd name="connsiteY4" fmla="*/ 16687 h 6893958"/>
              <a:gd name="connsiteX0" fmla="*/ 0 w 2053662"/>
              <a:gd name="connsiteY0" fmla="*/ 0 h 6899358"/>
              <a:gd name="connsiteX1" fmla="*/ 2053662 w 2053662"/>
              <a:gd name="connsiteY1" fmla="*/ 5400 h 6899358"/>
              <a:gd name="connsiteX2" fmla="*/ 2047313 w 2053662"/>
              <a:gd name="connsiteY2" fmla="*/ 6884672 h 6899358"/>
              <a:gd name="connsiteX3" fmla="*/ 1891604 w 2053662"/>
              <a:gd name="connsiteY3" fmla="*/ 6899358 h 6899358"/>
              <a:gd name="connsiteX4" fmla="*/ 0 w 2053662"/>
              <a:gd name="connsiteY4" fmla="*/ 0 h 6899358"/>
              <a:gd name="connsiteX0" fmla="*/ 0 w 2053662"/>
              <a:gd name="connsiteY0" fmla="*/ 0 h 6899358"/>
              <a:gd name="connsiteX1" fmla="*/ 2053662 w 2053662"/>
              <a:gd name="connsiteY1" fmla="*/ 5400 h 6899358"/>
              <a:gd name="connsiteX2" fmla="*/ 2047313 w 2053662"/>
              <a:gd name="connsiteY2" fmla="*/ 6884672 h 6899358"/>
              <a:gd name="connsiteX3" fmla="*/ 1891604 w 2053662"/>
              <a:gd name="connsiteY3" fmla="*/ 6899358 h 6899358"/>
              <a:gd name="connsiteX4" fmla="*/ 0 w 2053662"/>
              <a:gd name="connsiteY4" fmla="*/ 0 h 6899358"/>
              <a:gd name="connsiteX0" fmla="*/ 0 w 2062016"/>
              <a:gd name="connsiteY0" fmla="*/ 0 h 6903769"/>
              <a:gd name="connsiteX1" fmla="*/ 2053662 w 2062016"/>
              <a:gd name="connsiteY1" fmla="*/ 5400 h 6903769"/>
              <a:gd name="connsiteX2" fmla="*/ 2062016 w 2062016"/>
              <a:gd name="connsiteY2" fmla="*/ 6903769 h 6903769"/>
              <a:gd name="connsiteX3" fmla="*/ 1891604 w 2062016"/>
              <a:gd name="connsiteY3" fmla="*/ 6899358 h 6903769"/>
              <a:gd name="connsiteX4" fmla="*/ 0 w 2062016"/>
              <a:gd name="connsiteY4" fmla="*/ 0 h 690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2016" h="6903769">
                <a:moveTo>
                  <a:pt x="0" y="0"/>
                </a:moveTo>
                <a:lnTo>
                  <a:pt x="2053662" y="5400"/>
                </a:lnTo>
                <a:cubicBezTo>
                  <a:pt x="2053662" y="2287897"/>
                  <a:pt x="2062016" y="4621272"/>
                  <a:pt x="2062016" y="6903769"/>
                </a:cubicBezTo>
                <a:lnTo>
                  <a:pt x="1891604" y="6899358"/>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9" name="Rectangle 8">
            <a:extLst>
              <a:ext uri="{FF2B5EF4-FFF2-40B4-BE49-F238E27FC236}">
                <a16:creationId xmlns:a16="http://schemas.microsoft.com/office/drawing/2014/main" id="{37C27E07-8B41-CB2F-B67A-0FF70456B396}"/>
              </a:ext>
            </a:extLst>
          </p:cNvPr>
          <p:cNvSpPr/>
          <p:nvPr userDrawn="1"/>
        </p:nvSpPr>
        <p:spPr>
          <a:xfrm>
            <a:off x="0" y="5486399"/>
            <a:ext cx="2247900" cy="13382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8EABFB1-8A2D-1AF6-B5AF-43D4F57D194E}"/>
              </a:ext>
            </a:extLst>
          </p:cNvPr>
          <p:cNvSpPr>
            <a:spLocks noGrp="1"/>
          </p:cNvSpPr>
          <p:nvPr>
            <p:ph type="title" hasCustomPrompt="1"/>
          </p:nvPr>
        </p:nvSpPr>
        <p:spPr>
          <a:xfrm>
            <a:off x="1866900" y="1638301"/>
            <a:ext cx="8496300" cy="2247900"/>
          </a:xfrm>
          <a:prstGeom prst="rect">
            <a:avLst/>
          </a:prstGeom>
          <a:noFill/>
        </p:spPr>
        <p:txBody>
          <a:bodyPr lIns="45720" rIns="45720" anchor="b">
            <a:noAutofit/>
          </a:bodyPr>
          <a:lstStyle>
            <a:lvl1pPr algn="ctr">
              <a:defRPr sz="5400"/>
            </a:lvl1pPr>
          </a:lstStyle>
          <a:p>
            <a:pPr lvl="0"/>
            <a:r>
              <a:rPr lang="en-US" dirty="0"/>
              <a:t>54 PT HELVETICA NEUE BOLD CONDENSED ITALIC </a:t>
            </a:r>
            <a:br>
              <a:rPr lang="en-US" dirty="0"/>
            </a:br>
            <a:r>
              <a:rPr lang="en-US" dirty="0"/>
              <a:t>IN ALL-CAPS</a:t>
            </a:r>
          </a:p>
        </p:txBody>
      </p:sp>
      <p:sp>
        <p:nvSpPr>
          <p:cNvPr id="3" name="Text Placeholder 2">
            <a:extLst>
              <a:ext uri="{FF2B5EF4-FFF2-40B4-BE49-F238E27FC236}">
                <a16:creationId xmlns:a16="http://schemas.microsoft.com/office/drawing/2014/main" id="{87DBDE8C-085A-23E2-37B1-7AA133F51F3B}"/>
              </a:ext>
            </a:extLst>
          </p:cNvPr>
          <p:cNvSpPr>
            <a:spLocks noGrp="1"/>
          </p:cNvSpPr>
          <p:nvPr>
            <p:ph type="body" idx="1" hasCustomPrompt="1"/>
          </p:nvPr>
        </p:nvSpPr>
        <p:spPr>
          <a:xfrm>
            <a:off x="1866900" y="3886201"/>
            <a:ext cx="8496300" cy="1500187"/>
          </a:xfrm>
        </p:spPr>
        <p:txBody>
          <a:bodyPr>
            <a:normAutofit/>
          </a:bodyPr>
          <a:lstStyle>
            <a:lvl1pPr marL="0" indent="0" algn="ctr">
              <a:buNone/>
              <a:defRPr sz="32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32PT HELVETICA NEUE BOLD CONDENSED </a:t>
            </a:r>
            <a:br>
              <a:rPr lang="en-US" dirty="0"/>
            </a:br>
            <a:r>
              <a:rPr lang="en-US" dirty="0"/>
              <a:t>IN ALL-CAPS</a:t>
            </a:r>
          </a:p>
        </p:txBody>
      </p:sp>
      <p:sp>
        <p:nvSpPr>
          <p:cNvPr id="6" name="Slide Number Placeholder 5">
            <a:extLst>
              <a:ext uri="{FF2B5EF4-FFF2-40B4-BE49-F238E27FC236}">
                <a16:creationId xmlns:a16="http://schemas.microsoft.com/office/drawing/2014/main" id="{67BF65DF-5549-368C-117A-3088FBC9C39A}"/>
              </a:ext>
            </a:extLst>
          </p:cNvPr>
          <p:cNvSpPr>
            <a:spLocks noGrp="1"/>
          </p:cNvSpPr>
          <p:nvPr>
            <p:ph type="sldNum" sz="quarter" idx="12"/>
          </p:nvPr>
        </p:nvSpPr>
        <p:spPr/>
        <p:txBody>
          <a:bodyPr/>
          <a:lstStyle/>
          <a:p>
            <a:fld id="{2EF5B720-A4A1-FD49-AF98-E194DCD54D67}" type="slidenum">
              <a:rPr lang="en-US" smtClean="0"/>
              <a:t>‹#›</a:t>
            </a:fld>
            <a:endParaRPr lang="en-US" dirty="0"/>
          </a:p>
        </p:txBody>
      </p:sp>
      <p:sp>
        <p:nvSpPr>
          <p:cNvPr id="7" name="Rectangle 22">
            <a:extLst>
              <a:ext uri="{FF2B5EF4-FFF2-40B4-BE49-F238E27FC236}">
                <a16:creationId xmlns:a16="http://schemas.microsoft.com/office/drawing/2014/main" id="{CF0EE936-3175-9F87-F00D-2D0054EBCB98}"/>
              </a:ext>
            </a:extLst>
          </p:cNvPr>
          <p:cNvSpPr>
            <a:spLocks/>
          </p:cNvSpPr>
          <p:nvPr userDrawn="1"/>
        </p:nvSpPr>
        <p:spPr>
          <a:xfrm rot="10800000" flipV="1">
            <a:off x="-5463" y="5784787"/>
            <a:ext cx="1434604" cy="111473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8" name="Rectangle 22">
            <a:extLst>
              <a:ext uri="{FF2B5EF4-FFF2-40B4-BE49-F238E27FC236}">
                <a16:creationId xmlns:a16="http://schemas.microsoft.com/office/drawing/2014/main" id="{B54BBAB5-87FF-FD8B-50DE-D531D5BF5AD5}"/>
              </a:ext>
            </a:extLst>
          </p:cNvPr>
          <p:cNvSpPr>
            <a:spLocks/>
          </p:cNvSpPr>
          <p:nvPr userDrawn="1"/>
        </p:nvSpPr>
        <p:spPr>
          <a:xfrm rot="10800000" flipV="1">
            <a:off x="-866" y="0"/>
            <a:ext cx="1774802" cy="690879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7036676"/>
              <a:gd name="connsiteX1" fmla="*/ 2396125 w 2396125"/>
              <a:gd name="connsiteY1" fmla="*/ 0 h 7036676"/>
              <a:gd name="connsiteX2" fmla="*/ 2049284 w 2396125"/>
              <a:gd name="connsiteY2" fmla="*/ 7036676 h 7036676"/>
              <a:gd name="connsiteX3" fmla="*/ 1878904 w 2396125"/>
              <a:gd name="connsiteY3" fmla="*/ 6858000 h 7036676"/>
              <a:gd name="connsiteX4" fmla="*/ 0 w 2396125"/>
              <a:gd name="connsiteY4" fmla="*/ 12526 h 7036676"/>
              <a:gd name="connsiteX0" fmla="*/ 0 w 2396125"/>
              <a:gd name="connsiteY0" fmla="*/ 12526 h 6858000"/>
              <a:gd name="connsiteX1" fmla="*/ 2396125 w 2396125"/>
              <a:gd name="connsiteY1" fmla="*/ 0 h 6858000"/>
              <a:gd name="connsiteX2" fmla="*/ 2028263 w 2396125"/>
              <a:gd name="connsiteY2" fmla="*/ 6836979 h 6858000"/>
              <a:gd name="connsiteX3" fmla="*/ 1878904 w 2396125"/>
              <a:gd name="connsiteY3" fmla="*/ 6858000 h 6858000"/>
              <a:gd name="connsiteX4" fmla="*/ 0 w 2396125"/>
              <a:gd name="connsiteY4" fmla="*/ 12526 h 6858000"/>
              <a:gd name="connsiteX0" fmla="*/ 0 w 2028263"/>
              <a:gd name="connsiteY0" fmla="*/ 0 h 6845474"/>
              <a:gd name="connsiteX1" fmla="*/ 1870607 w 2028263"/>
              <a:gd name="connsiteY1" fmla="*/ 523501 h 6845474"/>
              <a:gd name="connsiteX2" fmla="*/ 2028263 w 2028263"/>
              <a:gd name="connsiteY2" fmla="*/ 6824453 h 6845474"/>
              <a:gd name="connsiteX3" fmla="*/ 1878904 w 2028263"/>
              <a:gd name="connsiteY3" fmla="*/ 6845474 h 6845474"/>
              <a:gd name="connsiteX4" fmla="*/ 0 w 2028263"/>
              <a:gd name="connsiteY4" fmla="*/ 0 h 6845474"/>
              <a:gd name="connsiteX0" fmla="*/ 0 w 2028263"/>
              <a:gd name="connsiteY0" fmla="*/ 23037 h 6868511"/>
              <a:gd name="connsiteX1" fmla="*/ 2028262 w 2028263"/>
              <a:gd name="connsiteY1" fmla="*/ 0 h 6868511"/>
              <a:gd name="connsiteX2" fmla="*/ 2028263 w 2028263"/>
              <a:gd name="connsiteY2" fmla="*/ 6847490 h 6868511"/>
              <a:gd name="connsiteX3" fmla="*/ 1878904 w 2028263"/>
              <a:gd name="connsiteY3" fmla="*/ 6868511 h 6868511"/>
              <a:gd name="connsiteX4" fmla="*/ 0 w 2028263"/>
              <a:gd name="connsiteY4" fmla="*/ 23037 h 6868511"/>
              <a:gd name="connsiteX0" fmla="*/ 0 w 2034613"/>
              <a:gd name="connsiteY0" fmla="*/ 23037 h 6868511"/>
              <a:gd name="connsiteX1" fmla="*/ 2028262 w 2034613"/>
              <a:gd name="connsiteY1" fmla="*/ 0 h 6868511"/>
              <a:gd name="connsiteX2" fmla="*/ 2034613 w 2034613"/>
              <a:gd name="connsiteY2" fmla="*/ 6860190 h 6868511"/>
              <a:gd name="connsiteX3" fmla="*/ 1878904 w 2034613"/>
              <a:gd name="connsiteY3" fmla="*/ 6868511 h 6868511"/>
              <a:gd name="connsiteX4" fmla="*/ 0 w 2034613"/>
              <a:gd name="connsiteY4" fmla="*/ 23037 h 6868511"/>
              <a:gd name="connsiteX0" fmla="*/ 0 w 2034613"/>
              <a:gd name="connsiteY0" fmla="*/ 3987 h 6849461"/>
              <a:gd name="connsiteX1" fmla="*/ 2034612 w 2034613"/>
              <a:gd name="connsiteY1" fmla="*/ 0 h 6849461"/>
              <a:gd name="connsiteX2" fmla="*/ 2034613 w 2034613"/>
              <a:gd name="connsiteY2" fmla="*/ 6841140 h 6849461"/>
              <a:gd name="connsiteX3" fmla="*/ 1878904 w 2034613"/>
              <a:gd name="connsiteY3" fmla="*/ 6849461 h 6849461"/>
              <a:gd name="connsiteX4" fmla="*/ 0 w 2034613"/>
              <a:gd name="connsiteY4" fmla="*/ 3987 h 6849461"/>
              <a:gd name="connsiteX0" fmla="*/ 0 w 2047313"/>
              <a:gd name="connsiteY0" fmla="*/ 0 h 6858174"/>
              <a:gd name="connsiteX1" fmla="*/ 2047312 w 2047313"/>
              <a:gd name="connsiteY1" fmla="*/ 8713 h 6858174"/>
              <a:gd name="connsiteX2" fmla="*/ 2047313 w 2047313"/>
              <a:gd name="connsiteY2" fmla="*/ 6849853 h 6858174"/>
              <a:gd name="connsiteX3" fmla="*/ 1891604 w 2047313"/>
              <a:gd name="connsiteY3" fmla="*/ 6858174 h 6858174"/>
              <a:gd name="connsiteX4" fmla="*/ 0 w 2047313"/>
              <a:gd name="connsiteY4" fmla="*/ 0 h 6858174"/>
              <a:gd name="connsiteX0" fmla="*/ 0 w 2053662"/>
              <a:gd name="connsiteY0" fmla="*/ 16687 h 6874861"/>
              <a:gd name="connsiteX1" fmla="*/ 2053662 w 2053662"/>
              <a:gd name="connsiteY1" fmla="*/ 0 h 6874861"/>
              <a:gd name="connsiteX2" fmla="*/ 2047313 w 2053662"/>
              <a:gd name="connsiteY2" fmla="*/ 6866540 h 6874861"/>
              <a:gd name="connsiteX3" fmla="*/ 1891604 w 2053662"/>
              <a:gd name="connsiteY3" fmla="*/ 6874861 h 6874861"/>
              <a:gd name="connsiteX4" fmla="*/ 0 w 2053662"/>
              <a:gd name="connsiteY4" fmla="*/ 16687 h 6874861"/>
              <a:gd name="connsiteX0" fmla="*/ 0 w 2053662"/>
              <a:gd name="connsiteY0" fmla="*/ 16687 h 6879272"/>
              <a:gd name="connsiteX1" fmla="*/ 2053662 w 2053662"/>
              <a:gd name="connsiteY1" fmla="*/ 0 h 6879272"/>
              <a:gd name="connsiteX2" fmla="*/ 2047313 w 2053662"/>
              <a:gd name="connsiteY2" fmla="*/ 6879272 h 6879272"/>
              <a:gd name="connsiteX3" fmla="*/ 1891604 w 2053662"/>
              <a:gd name="connsiteY3" fmla="*/ 6874861 h 6879272"/>
              <a:gd name="connsiteX4" fmla="*/ 0 w 2053662"/>
              <a:gd name="connsiteY4" fmla="*/ 16687 h 6879272"/>
              <a:gd name="connsiteX0" fmla="*/ 0 w 2053662"/>
              <a:gd name="connsiteY0" fmla="*/ 16687 h 6893958"/>
              <a:gd name="connsiteX1" fmla="*/ 2053662 w 2053662"/>
              <a:gd name="connsiteY1" fmla="*/ 0 h 6893958"/>
              <a:gd name="connsiteX2" fmla="*/ 2047313 w 2053662"/>
              <a:gd name="connsiteY2" fmla="*/ 6879272 h 6893958"/>
              <a:gd name="connsiteX3" fmla="*/ 1891604 w 2053662"/>
              <a:gd name="connsiteY3" fmla="*/ 6893958 h 6893958"/>
              <a:gd name="connsiteX4" fmla="*/ 0 w 2053662"/>
              <a:gd name="connsiteY4" fmla="*/ 16687 h 6893958"/>
              <a:gd name="connsiteX0" fmla="*/ 0 w 2053662"/>
              <a:gd name="connsiteY0" fmla="*/ 10321 h 6893958"/>
              <a:gd name="connsiteX1" fmla="*/ 2053662 w 2053662"/>
              <a:gd name="connsiteY1" fmla="*/ 0 h 6893958"/>
              <a:gd name="connsiteX2" fmla="*/ 2047313 w 2053662"/>
              <a:gd name="connsiteY2" fmla="*/ 6879272 h 6893958"/>
              <a:gd name="connsiteX3" fmla="*/ 1891604 w 2053662"/>
              <a:gd name="connsiteY3" fmla="*/ 6893958 h 6893958"/>
              <a:gd name="connsiteX4" fmla="*/ 0 w 2053662"/>
              <a:gd name="connsiteY4" fmla="*/ 10321 h 6893958"/>
              <a:gd name="connsiteX0" fmla="*/ 0 w 2054665"/>
              <a:gd name="connsiteY0" fmla="*/ 10321 h 6911100"/>
              <a:gd name="connsiteX1" fmla="*/ 2053662 w 2054665"/>
              <a:gd name="connsiteY1" fmla="*/ 0 h 6911100"/>
              <a:gd name="connsiteX2" fmla="*/ 2054665 w 2054665"/>
              <a:gd name="connsiteY2" fmla="*/ 6911100 h 6911100"/>
              <a:gd name="connsiteX3" fmla="*/ 1891604 w 2054665"/>
              <a:gd name="connsiteY3" fmla="*/ 6893958 h 6911100"/>
              <a:gd name="connsiteX4" fmla="*/ 0 w 2054665"/>
              <a:gd name="connsiteY4" fmla="*/ 10321 h 6911100"/>
              <a:gd name="connsiteX0" fmla="*/ 0 w 2054665"/>
              <a:gd name="connsiteY0" fmla="*/ 10321 h 6925786"/>
              <a:gd name="connsiteX1" fmla="*/ 2053662 w 2054665"/>
              <a:gd name="connsiteY1" fmla="*/ 0 h 6925786"/>
              <a:gd name="connsiteX2" fmla="*/ 2054665 w 2054665"/>
              <a:gd name="connsiteY2" fmla="*/ 6911100 h 6925786"/>
              <a:gd name="connsiteX3" fmla="*/ 1906306 w 2054665"/>
              <a:gd name="connsiteY3" fmla="*/ 6925786 h 6925786"/>
              <a:gd name="connsiteX4" fmla="*/ 0 w 2054665"/>
              <a:gd name="connsiteY4" fmla="*/ 10321 h 6925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4665" h="6925786">
                <a:moveTo>
                  <a:pt x="0" y="10321"/>
                </a:moveTo>
                <a:lnTo>
                  <a:pt x="2053662" y="0"/>
                </a:lnTo>
                <a:cubicBezTo>
                  <a:pt x="2053662" y="2282497"/>
                  <a:pt x="2054665" y="4628603"/>
                  <a:pt x="2054665" y="6911100"/>
                </a:cubicBezTo>
                <a:lnTo>
                  <a:pt x="1906306" y="6925786"/>
                </a:lnTo>
                <a:lnTo>
                  <a:pt x="0" y="10321"/>
                </a:lnTo>
                <a:close/>
              </a:path>
            </a:pathLst>
          </a:custGeom>
          <a:blipFill>
            <a:blip r:embed="rId4" cstate="screen">
              <a:extLst>
                <a:ext uri="{28A0092B-C50C-407E-A947-70E740481C1C}">
                  <a14:useLocalDpi xmlns:a14="http://schemas.microsoft.com/office/drawing/2010/main"/>
                </a:ext>
              </a:extLst>
            </a:blip>
            <a:stretch>
              <a:fillRect t="5" b="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Tree>
    <p:extLst>
      <p:ext uri="{BB962C8B-B14F-4D97-AF65-F5344CB8AC3E}">
        <p14:creationId xmlns:p14="http://schemas.microsoft.com/office/powerpoint/2010/main" val="8777367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 Teal">
    <p:spTree>
      <p:nvGrpSpPr>
        <p:cNvPr id="1" name=""/>
        <p:cNvGrpSpPr/>
        <p:nvPr/>
      </p:nvGrpSpPr>
      <p:grpSpPr>
        <a:xfrm>
          <a:off x="0" y="0"/>
          <a:ext cx="0" cy="0"/>
          <a:chOff x="0" y="0"/>
          <a:chExt cx="0" cy="0"/>
        </a:xfrm>
      </p:grpSpPr>
      <p:sp>
        <p:nvSpPr>
          <p:cNvPr id="7" name="Rectangle 22">
            <a:extLst>
              <a:ext uri="{FF2B5EF4-FFF2-40B4-BE49-F238E27FC236}">
                <a16:creationId xmlns:a16="http://schemas.microsoft.com/office/drawing/2014/main" id="{526D49ED-4EE9-FCA5-D7E0-6845B13BDF14}"/>
              </a:ext>
            </a:extLst>
          </p:cNvPr>
          <p:cNvSpPr>
            <a:spLocks/>
          </p:cNvSpPr>
          <p:nvPr userDrawn="1"/>
        </p:nvSpPr>
        <p:spPr>
          <a:xfrm flipV="1">
            <a:off x="9766939" y="-1"/>
            <a:ext cx="2425061" cy="188436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8" name="Rectangle 22">
            <a:extLst>
              <a:ext uri="{FF2B5EF4-FFF2-40B4-BE49-F238E27FC236}">
                <a16:creationId xmlns:a16="http://schemas.microsoft.com/office/drawing/2014/main" id="{3B04C0D7-4DF6-6731-A0F1-7DB9412A8E41}"/>
              </a:ext>
            </a:extLst>
          </p:cNvPr>
          <p:cNvSpPr>
            <a:spLocks/>
          </p:cNvSpPr>
          <p:nvPr userDrawn="1"/>
        </p:nvSpPr>
        <p:spPr>
          <a:xfrm rot="10800000" flipH="1">
            <a:off x="9795875" y="0"/>
            <a:ext cx="2396125"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125" h="6858000">
                <a:moveTo>
                  <a:pt x="0" y="12526"/>
                </a:moveTo>
                <a:lnTo>
                  <a:pt x="2396125" y="0"/>
                </a:lnTo>
                <a:lnTo>
                  <a:pt x="2396125" y="6858000"/>
                </a:lnTo>
                <a:lnTo>
                  <a:pt x="1878904" y="6858000"/>
                </a:lnTo>
                <a:lnTo>
                  <a:pt x="0" y="12526"/>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Title 1">
            <a:extLst>
              <a:ext uri="{FF2B5EF4-FFF2-40B4-BE49-F238E27FC236}">
                <a16:creationId xmlns:a16="http://schemas.microsoft.com/office/drawing/2014/main" id="{7825093F-5FBB-CC93-B528-8CC30242564A}"/>
              </a:ext>
            </a:extLst>
          </p:cNvPr>
          <p:cNvSpPr>
            <a:spLocks noGrp="1"/>
          </p:cNvSpPr>
          <p:nvPr>
            <p:ph type="title" hasCustomPrompt="1"/>
          </p:nvPr>
        </p:nvSpPr>
        <p:spPr>
          <a:xfrm>
            <a:off x="402336" y="723900"/>
            <a:ext cx="11777448" cy="914400"/>
          </a:xfrm>
          <a:prstGeom prst="rect">
            <a:avLst/>
          </a:prstGeom>
          <a:noFill/>
        </p:spPr>
        <p:txBody>
          <a:bodyPr/>
          <a:lstStyle/>
          <a:p>
            <a:r>
              <a:rPr lang="en-US" dirty="0"/>
              <a:t>24 PT HELVETICA NEUE BOLD CONDENSED ITALIC IN ALL-CAPS</a:t>
            </a:r>
          </a:p>
        </p:txBody>
      </p:sp>
      <p:sp>
        <p:nvSpPr>
          <p:cNvPr id="6" name="Slide Number Placeholder 5">
            <a:extLst>
              <a:ext uri="{FF2B5EF4-FFF2-40B4-BE49-F238E27FC236}">
                <a16:creationId xmlns:a16="http://schemas.microsoft.com/office/drawing/2014/main" id="{8663E4DA-F892-776A-65A0-959C0346F4D2}"/>
              </a:ext>
            </a:extLst>
          </p:cNvPr>
          <p:cNvSpPr>
            <a:spLocks noGrp="1"/>
          </p:cNvSpPr>
          <p:nvPr>
            <p:ph type="sldNum" sz="quarter" idx="12"/>
          </p:nvPr>
        </p:nvSpPr>
        <p:spPr/>
        <p:txBody>
          <a:bodyPr/>
          <a:lstStyle>
            <a:lvl1pPr>
              <a:defRPr>
                <a:solidFill>
                  <a:schemeClr val="bg1"/>
                </a:solidFill>
              </a:defRPr>
            </a:lvl1pPr>
          </a:lstStyle>
          <a:p>
            <a:fld id="{2EF5B720-A4A1-FD49-AF98-E194DCD54D67}" type="slidenum">
              <a:rPr lang="en-US" smtClean="0"/>
              <a:pPr/>
              <a:t>‹#›</a:t>
            </a:fld>
            <a:endParaRPr lang="en-US" dirty="0"/>
          </a:p>
        </p:txBody>
      </p:sp>
      <p:sp>
        <p:nvSpPr>
          <p:cNvPr id="10" name="Text Placeholder 9">
            <a:extLst>
              <a:ext uri="{FF2B5EF4-FFF2-40B4-BE49-F238E27FC236}">
                <a16:creationId xmlns:a16="http://schemas.microsoft.com/office/drawing/2014/main" id="{F4C63C66-DAA7-A65A-890A-CBA7F4AE8B62}"/>
              </a:ext>
            </a:extLst>
          </p:cNvPr>
          <p:cNvSpPr>
            <a:spLocks noGrp="1"/>
          </p:cNvSpPr>
          <p:nvPr>
            <p:ph type="body" sz="quarter" idx="13" hasCustomPrompt="1"/>
          </p:nvPr>
        </p:nvSpPr>
        <p:spPr>
          <a:xfrm>
            <a:off x="685800" y="205740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1.</a:t>
            </a:r>
          </a:p>
        </p:txBody>
      </p:sp>
      <p:sp>
        <p:nvSpPr>
          <p:cNvPr id="15" name="Text Placeholder 14">
            <a:extLst>
              <a:ext uri="{FF2B5EF4-FFF2-40B4-BE49-F238E27FC236}">
                <a16:creationId xmlns:a16="http://schemas.microsoft.com/office/drawing/2014/main" id="{1011CDA4-93C1-11C9-F0CD-3076BA6C2CE8}"/>
              </a:ext>
            </a:extLst>
          </p:cNvPr>
          <p:cNvSpPr>
            <a:spLocks noGrp="1"/>
          </p:cNvSpPr>
          <p:nvPr>
            <p:ph type="body" sz="quarter" idx="14" hasCustomPrompt="1"/>
          </p:nvPr>
        </p:nvSpPr>
        <p:spPr>
          <a:xfrm>
            <a:off x="1447799" y="205740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1</a:t>
            </a:r>
          </a:p>
        </p:txBody>
      </p:sp>
      <p:sp>
        <p:nvSpPr>
          <p:cNvPr id="16" name="Text Placeholder 9">
            <a:extLst>
              <a:ext uri="{FF2B5EF4-FFF2-40B4-BE49-F238E27FC236}">
                <a16:creationId xmlns:a16="http://schemas.microsoft.com/office/drawing/2014/main" id="{EA39E1E8-EFE2-6679-3BE1-FB069B666960}"/>
              </a:ext>
            </a:extLst>
          </p:cNvPr>
          <p:cNvSpPr>
            <a:spLocks noGrp="1"/>
          </p:cNvSpPr>
          <p:nvPr>
            <p:ph type="body" sz="quarter" idx="15" hasCustomPrompt="1"/>
          </p:nvPr>
        </p:nvSpPr>
        <p:spPr>
          <a:xfrm>
            <a:off x="685812" y="251460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2.</a:t>
            </a:r>
          </a:p>
        </p:txBody>
      </p:sp>
      <p:sp>
        <p:nvSpPr>
          <p:cNvPr id="17" name="Text Placeholder 14">
            <a:extLst>
              <a:ext uri="{FF2B5EF4-FFF2-40B4-BE49-F238E27FC236}">
                <a16:creationId xmlns:a16="http://schemas.microsoft.com/office/drawing/2014/main" id="{6638645C-0FEA-4A2A-E0F9-C3AC70D5DAB2}"/>
              </a:ext>
            </a:extLst>
          </p:cNvPr>
          <p:cNvSpPr>
            <a:spLocks noGrp="1"/>
          </p:cNvSpPr>
          <p:nvPr>
            <p:ph type="body" sz="quarter" idx="16" hasCustomPrompt="1"/>
          </p:nvPr>
        </p:nvSpPr>
        <p:spPr>
          <a:xfrm>
            <a:off x="1447811" y="251460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2</a:t>
            </a:r>
          </a:p>
        </p:txBody>
      </p:sp>
      <p:sp>
        <p:nvSpPr>
          <p:cNvPr id="18" name="Text Placeholder 9">
            <a:extLst>
              <a:ext uri="{FF2B5EF4-FFF2-40B4-BE49-F238E27FC236}">
                <a16:creationId xmlns:a16="http://schemas.microsoft.com/office/drawing/2014/main" id="{2EE542D1-2A8F-EB58-125A-2C136EF754AD}"/>
              </a:ext>
            </a:extLst>
          </p:cNvPr>
          <p:cNvSpPr>
            <a:spLocks noGrp="1"/>
          </p:cNvSpPr>
          <p:nvPr>
            <p:ph type="body" sz="quarter" idx="17" hasCustomPrompt="1"/>
          </p:nvPr>
        </p:nvSpPr>
        <p:spPr>
          <a:xfrm>
            <a:off x="685653" y="297180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3.</a:t>
            </a:r>
          </a:p>
        </p:txBody>
      </p:sp>
      <p:sp>
        <p:nvSpPr>
          <p:cNvPr id="19" name="Text Placeholder 14">
            <a:extLst>
              <a:ext uri="{FF2B5EF4-FFF2-40B4-BE49-F238E27FC236}">
                <a16:creationId xmlns:a16="http://schemas.microsoft.com/office/drawing/2014/main" id="{649CE2D2-2605-9A0F-9AE7-B046AB09A5A0}"/>
              </a:ext>
            </a:extLst>
          </p:cNvPr>
          <p:cNvSpPr>
            <a:spLocks noGrp="1"/>
          </p:cNvSpPr>
          <p:nvPr>
            <p:ph type="body" sz="quarter" idx="18" hasCustomPrompt="1"/>
          </p:nvPr>
        </p:nvSpPr>
        <p:spPr>
          <a:xfrm>
            <a:off x="1447652" y="297180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3</a:t>
            </a:r>
          </a:p>
        </p:txBody>
      </p:sp>
      <p:sp>
        <p:nvSpPr>
          <p:cNvPr id="20" name="Text Placeholder 9">
            <a:extLst>
              <a:ext uri="{FF2B5EF4-FFF2-40B4-BE49-F238E27FC236}">
                <a16:creationId xmlns:a16="http://schemas.microsoft.com/office/drawing/2014/main" id="{AA92D853-5C3B-D2FA-7DBD-290D9F117DB7}"/>
              </a:ext>
            </a:extLst>
          </p:cNvPr>
          <p:cNvSpPr>
            <a:spLocks noGrp="1"/>
          </p:cNvSpPr>
          <p:nvPr>
            <p:ph type="body" sz="quarter" idx="19" hasCustomPrompt="1"/>
          </p:nvPr>
        </p:nvSpPr>
        <p:spPr>
          <a:xfrm>
            <a:off x="685653" y="345459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a:t>
            </a:r>
          </a:p>
        </p:txBody>
      </p:sp>
      <p:sp>
        <p:nvSpPr>
          <p:cNvPr id="21" name="Text Placeholder 14">
            <a:extLst>
              <a:ext uri="{FF2B5EF4-FFF2-40B4-BE49-F238E27FC236}">
                <a16:creationId xmlns:a16="http://schemas.microsoft.com/office/drawing/2014/main" id="{1615DF8B-E105-58FF-A9FA-CAD849A19AE4}"/>
              </a:ext>
            </a:extLst>
          </p:cNvPr>
          <p:cNvSpPr>
            <a:spLocks noGrp="1"/>
          </p:cNvSpPr>
          <p:nvPr>
            <p:ph type="body" sz="quarter" idx="20" hasCustomPrompt="1"/>
          </p:nvPr>
        </p:nvSpPr>
        <p:spPr>
          <a:xfrm>
            <a:off x="1447652" y="345459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4</a:t>
            </a:r>
          </a:p>
        </p:txBody>
      </p:sp>
      <p:sp>
        <p:nvSpPr>
          <p:cNvPr id="22" name="Text Placeholder 9">
            <a:extLst>
              <a:ext uri="{FF2B5EF4-FFF2-40B4-BE49-F238E27FC236}">
                <a16:creationId xmlns:a16="http://schemas.microsoft.com/office/drawing/2014/main" id="{84F4262D-2EDB-A354-70A3-D9798FF8CBFC}"/>
              </a:ext>
            </a:extLst>
          </p:cNvPr>
          <p:cNvSpPr>
            <a:spLocks noGrp="1"/>
          </p:cNvSpPr>
          <p:nvPr>
            <p:ph type="body" sz="quarter" idx="21" hasCustomPrompt="1"/>
          </p:nvPr>
        </p:nvSpPr>
        <p:spPr>
          <a:xfrm>
            <a:off x="685653" y="393738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5.</a:t>
            </a:r>
          </a:p>
        </p:txBody>
      </p:sp>
      <p:sp>
        <p:nvSpPr>
          <p:cNvPr id="23" name="Text Placeholder 14">
            <a:extLst>
              <a:ext uri="{FF2B5EF4-FFF2-40B4-BE49-F238E27FC236}">
                <a16:creationId xmlns:a16="http://schemas.microsoft.com/office/drawing/2014/main" id="{CBE3CC56-D527-0FA5-4717-873404542D29}"/>
              </a:ext>
            </a:extLst>
          </p:cNvPr>
          <p:cNvSpPr>
            <a:spLocks noGrp="1"/>
          </p:cNvSpPr>
          <p:nvPr>
            <p:ph type="body" sz="quarter" idx="22" hasCustomPrompt="1"/>
          </p:nvPr>
        </p:nvSpPr>
        <p:spPr>
          <a:xfrm>
            <a:off x="1447652" y="393738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5</a:t>
            </a:r>
          </a:p>
        </p:txBody>
      </p:sp>
      <p:sp>
        <p:nvSpPr>
          <p:cNvPr id="24" name="Text Placeholder 9">
            <a:extLst>
              <a:ext uri="{FF2B5EF4-FFF2-40B4-BE49-F238E27FC236}">
                <a16:creationId xmlns:a16="http://schemas.microsoft.com/office/drawing/2014/main" id="{622736C3-E789-C32E-A20E-D189662E6F25}"/>
              </a:ext>
            </a:extLst>
          </p:cNvPr>
          <p:cNvSpPr>
            <a:spLocks noGrp="1"/>
          </p:cNvSpPr>
          <p:nvPr>
            <p:ph type="body" sz="quarter" idx="23" hasCustomPrompt="1"/>
          </p:nvPr>
        </p:nvSpPr>
        <p:spPr>
          <a:xfrm>
            <a:off x="685653" y="441754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6.</a:t>
            </a:r>
          </a:p>
        </p:txBody>
      </p:sp>
      <p:sp>
        <p:nvSpPr>
          <p:cNvPr id="25" name="Text Placeholder 14">
            <a:extLst>
              <a:ext uri="{FF2B5EF4-FFF2-40B4-BE49-F238E27FC236}">
                <a16:creationId xmlns:a16="http://schemas.microsoft.com/office/drawing/2014/main" id="{39D4FC22-4737-D0DE-4A59-E00610B2E1AC}"/>
              </a:ext>
            </a:extLst>
          </p:cNvPr>
          <p:cNvSpPr>
            <a:spLocks noGrp="1"/>
          </p:cNvSpPr>
          <p:nvPr>
            <p:ph type="body" sz="quarter" idx="24" hasCustomPrompt="1"/>
          </p:nvPr>
        </p:nvSpPr>
        <p:spPr>
          <a:xfrm>
            <a:off x="1447652" y="441754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6</a:t>
            </a:r>
          </a:p>
        </p:txBody>
      </p:sp>
      <p:sp>
        <p:nvSpPr>
          <p:cNvPr id="26" name="Text Placeholder 9">
            <a:extLst>
              <a:ext uri="{FF2B5EF4-FFF2-40B4-BE49-F238E27FC236}">
                <a16:creationId xmlns:a16="http://schemas.microsoft.com/office/drawing/2014/main" id="{F6A867FF-440E-4FFF-5D8D-034279F7219F}"/>
              </a:ext>
            </a:extLst>
          </p:cNvPr>
          <p:cNvSpPr>
            <a:spLocks noGrp="1"/>
          </p:cNvSpPr>
          <p:nvPr>
            <p:ph type="body" sz="quarter" idx="25" hasCustomPrompt="1"/>
          </p:nvPr>
        </p:nvSpPr>
        <p:spPr>
          <a:xfrm>
            <a:off x="685653" y="4896196"/>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7.</a:t>
            </a:r>
          </a:p>
        </p:txBody>
      </p:sp>
      <p:sp>
        <p:nvSpPr>
          <p:cNvPr id="27" name="Text Placeholder 14">
            <a:extLst>
              <a:ext uri="{FF2B5EF4-FFF2-40B4-BE49-F238E27FC236}">
                <a16:creationId xmlns:a16="http://schemas.microsoft.com/office/drawing/2014/main" id="{5F84B071-3F11-869A-48F9-57F1699A3305}"/>
              </a:ext>
            </a:extLst>
          </p:cNvPr>
          <p:cNvSpPr>
            <a:spLocks noGrp="1"/>
          </p:cNvSpPr>
          <p:nvPr>
            <p:ph type="body" sz="quarter" idx="26" hasCustomPrompt="1"/>
          </p:nvPr>
        </p:nvSpPr>
        <p:spPr>
          <a:xfrm>
            <a:off x="1447652" y="4896196"/>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7</a:t>
            </a:r>
          </a:p>
        </p:txBody>
      </p:sp>
    </p:spTree>
    <p:extLst>
      <p:ext uri="{BB962C8B-B14F-4D97-AF65-F5344CB8AC3E}">
        <p14:creationId xmlns:p14="http://schemas.microsoft.com/office/powerpoint/2010/main" val="3566496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1 - Gold">
    <p:spTree>
      <p:nvGrpSpPr>
        <p:cNvPr id="1" name=""/>
        <p:cNvGrpSpPr/>
        <p:nvPr/>
      </p:nvGrpSpPr>
      <p:grpSpPr>
        <a:xfrm>
          <a:off x="0" y="0"/>
          <a:ext cx="0" cy="0"/>
          <a:chOff x="0" y="0"/>
          <a:chExt cx="0" cy="0"/>
        </a:xfrm>
      </p:grpSpPr>
      <p:sp>
        <p:nvSpPr>
          <p:cNvPr id="6" name="Rectangle 22">
            <a:extLst>
              <a:ext uri="{FF2B5EF4-FFF2-40B4-BE49-F238E27FC236}">
                <a16:creationId xmlns:a16="http://schemas.microsoft.com/office/drawing/2014/main" id="{16BF4FFD-E8A0-B6F7-1F71-FC86A2A5C4D6}"/>
              </a:ext>
            </a:extLst>
          </p:cNvPr>
          <p:cNvSpPr>
            <a:spLocks/>
          </p:cNvSpPr>
          <p:nvPr userDrawn="1"/>
        </p:nvSpPr>
        <p:spPr>
          <a:xfrm rot="10800000">
            <a:off x="2987062"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Rectangle 22">
            <a:extLst>
              <a:ext uri="{FF2B5EF4-FFF2-40B4-BE49-F238E27FC236}">
                <a16:creationId xmlns:a16="http://schemas.microsoft.com/office/drawing/2014/main" id="{A55F24DD-4807-03F8-179A-E0933805C55A}"/>
              </a:ext>
            </a:extLst>
          </p:cNvPr>
          <p:cNvSpPr>
            <a:spLocks/>
          </p:cNvSpPr>
          <p:nvPr userDrawn="1"/>
        </p:nvSpPr>
        <p:spPr>
          <a:xfrm rot="16200000">
            <a:off x="-1076759" y="1071608"/>
            <a:ext cx="6888217" cy="4744998"/>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1508810 w 4723407"/>
              <a:gd name="connsiteY0" fmla="*/ 188 h 6858000"/>
              <a:gd name="connsiteX1" fmla="*/ 4723407 w 4723407"/>
              <a:gd name="connsiteY1" fmla="*/ 0 h 6858000"/>
              <a:gd name="connsiteX2" fmla="*/ 4723407 w 4723407"/>
              <a:gd name="connsiteY2" fmla="*/ 6858000 h 6858000"/>
              <a:gd name="connsiteX3" fmla="*/ 0 w 4723407"/>
              <a:gd name="connsiteY3" fmla="*/ 6858000 h 6858000"/>
              <a:gd name="connsiteX4" fmla="*/ 1508810 w 4723407"/>
              <a:gd name="connsiteY4" fmla="*/ 188 h 6858000"/>
              <a:gd name="connsiteX0" fmla="*/ 0 w 6876153"/>
              <a:gd name="connsiteY0" fmla="*/ 642739 h 6858000"/>
              <a:gd name="connsiteX1" fmla="*/ 6876153 w 6876153"/>
              <a:gd name="connsiteY1" fmla="*/ 0 h 6858000"/>
              <a:gd name="connsiteX2" fmla="*/ 6876153 w 6876153"/>
              <a:gd name="connsiteY2" fmla="*/ 6858000 h 6858000"/>
              <a:gd name="connsiteX3" fmla="*/ 2152746 w 6876153"/>
              <a:gd name="connsiteY3" fmla="*/ 6858000 h 6858000"/>
              <a:gd name="connsiteX4" fmla="*/ 0 w 6876153"/>
              <a:gd name="connsiteY4" fmla="*/ 642739 h 6858000"/>
              <a:gd name="connsiteX0" fmla="*/ 0 w 6876153"/>
              <a:gd name="connsiteY0" fmla="*/ 188 h 6215449"/>
              <a:gd name="connsiteX1" fmla="*/ 6876153 w 6876153"/>
              <a:gd name="connsiteY1" fmla="*/ 0 h 6215449"/>
              <a:gd name="connsiteX2" fmla="*/ 6876153 w 6876153"/>
              <a:gd name="connsiteY2" fmla="*/ 6215449 h 6215449"/>
              <a:gd name="connsiteX3" fmla="*/ 2152746 w 6876153"/>
              <a:gd name="connsiteY3" fmla="*/ 6215449 h 6215449"/>
              <a:gd name="connsiteX4" fmla="*/ 0 w 6876153"/>
              <a:gd name="connsiteY4" fmla="*/ 188 h 6215449"/>
              <a:gd name="connsiteX0" fmla="*/ 0 w 6876154"/>
              <a:gd name="connsiteY0" fmla="*/ 188 h 6215449"/>
              <a:gd name="connsiteX1" fmla="*/ 6876153 w 6876154"/>
              <a:gd name="connsiteY1" fmla="*/ 0 h 6215449"/>
              <a:gd name="connsiteX2" fmla="*/ 6876154 w 6876154"/>
              <a:gd name="connsiteY2" fmla="*/ 5288695 h 6215449"/>
              <a:gd name="connsiteX3" fmla="*/ 2152746 w 6876154"/>
              <a:gd name="connsiteY3" fmla="*/ 6215449 h 6215449"/>
              <a:gd name="connsiteX4" fmla="*/ 0 w 6876154"/>
              <a:gd name="connsiteY4" fmla="*/ 188 h 6215449"/>
              <a:gd name="connsiteX0" fmla="*/ 0 w 6876154"/>
              <a:gd name="connsiteY0" fmla="*/ 188 h 6215449"/>
              <a:gd name="connsiteX1" fmla="*/ 6876153 w 6876154"/>
              <a:gd name="connsiteY1" fmla="*/ 0 h 6215449"/>
              <a:gd name="connsiteX2" fmla="*/ 6876154 w 6876154"/>
              <a:gd name="connsiteY2" fmla="*/ 4596717 h 6215449"/>
              <a:gd name="connsiteX3" fmla="*/ 2152746 w 6876154"/>
              <a:gd name="connsiteY3" fmla="*/ 6215449 h 6215449"/>
              <a:gd name="connsiteX4" fmla="*/ 0 w 6876154"/>
              <a:gd name="connsiteY4" fmla="*/ 188 h 6215449"/>
              <a:gd name="connsiteX0" fmla="*/ 0 w 6876154"/>
              <a:gd name="connsiteY0" fmla="*/ 188 h 6215449"/>
              <a:gd name="connsiteX1" fmla="*/ 6876153 w 6876154"/>
              <a:gd name="connsiteY1" fmla="*/ 0 h 6215449"/>
              <a:gd name="connsiteX2" fmla="*/ 6876154 w 6876154"/>
              <a:gd name="connsiteY2" fmla="*/ 4744998 h 6215449"/>
              <a:gd name="connsiteX3" fmla="*/ 2152746 w 6876154"/>
              <a:gd name="connsiteY3" fmla="*/ 6215449 h 6215449"/>
              <a:gd name="connsiteX4" fmla="*/ 0 w 6876154"/>
              <a:gd name="connsiteY4" fmla="*/ 188 h 6215449"/>
              <a:gd name="connsiteX0" fmla="*/ 0 w 6876154"/>
              <a:gd name="connsiteY0" fmla="*/ 188 h 4744998"/>
              <a:gd name="connsiteX1" fmla="*/ 6876153 w 6876154"/>
              <a:gd name="connsiteY1" fmla="*/ 0 h 4744998"/>
              <a:gd name="connsiteX2" fmla="*/ 6876154 w 6876154"/>
              <a:gd name="connsiteY2" fmla="*/ 4744998 h 4744998"/>
              <a:gd name="connsiteX3" fmla="*/ 345 w 6876154"/>
              <a:gd name="connsiteY3" fmla="*/ 3212757 h 4744998"/>
              <a:gd name="connsiteX4" fmla="*/ 0 w 6876154"/>
              <a:gd name="connsiteY4" fmla="*/ 188 h 4744998"/>
              <a:gd name="connsiteX0" fmla="*/ 0 w 6876154"/>
              <a:gd name="connsiteY0" fmla="*/ 188 h 4744998"/>
              <a:gd name="connsiteX1" fmla="*/ 6876153 w 6876154"/>
              <a:gd name="connsiteY1" fmla="*/ 0 h 4744998"/>
              <a:gd name="connsiteX2" fmla="*/ 6876154 w 6876154"/>
              <a:gd name="connsiteY2" fmla="*/ 4744998 h 4744998"/>
              <a:gd name="connsiteX3" fmla="*/ 12716 w 6876154"/>
              <a:gd name="connsiteY3" fmla="*/ 3027404 h 4744998"/>
              <a:gd name="connsiteX4" fmla="*/ 0 w 6876154"/>
              <a:gd name="connsiteY4" fmla="*/ 188 h 4744998"/>
              <a:gd name="connsiteX0" fmla="*/ 13274 w 6889428"/>
              <a:gd name="connsiteY0" fmla="*/ 188 h 4744998"/>
              <a:gd name="connsiteX1" fmla="*/ 6889427 w 6889428"/>
              <a:gd name="connsiteY1" fmla="*/ 0 h 4744998"/>
              <a:gd name="connsiteX2" fmla="*/ 6889428 w 6889428"/>
              <a:gd name="connsiteY2" fmla="*/ 4744998 h 4744998"/>
              <a:gd name="connsiteX3" fmla="*/ 563 w 6889428"/>
              <a:gd name="connsiteY3" fmla="*/ 3014704 h 4744998"/>
              <a:gd name="connsiteX4" fmla="*/ 13274 w 6889428"/>
              <a:gd name="connsiteY4" fmla="*/ 188 h 4744998"/>
              <a:gd name="connsiteX0" fmla="*/ 19513 w 6895667"/>
              <a:gd name="connsiteY0" fmla="*/ 188 h 4744998"/>
              <a:gd name="connsiteX1" fmla="*/ 6895666 w 6895667"/>
              <a:gd name="connsiteY1" fmla="*/ 0 h 4744998"/>
              <a:gd name="connsiteX2" fmla="*/ 6895667 w 6895667"/>
              <a:gd name="connsiteY2" fmla="*/ 4744998 h 4744998"/>
              <a:gd name="connsiteX3" fmla="*/ 445 w 6895667"/>
              <a:gd name="connsiteY3" fmla="*/ 3021054 h 4744998"/>
              <a:gd name="connsiteX4" fmla="*/ 19513 w 6895667"/>
              <a:gd name="connsiteY4" fmla="*/ 188 h 4744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67" h="4744998">
                <a:moveTo>
                  <a:pt x="19513" y="188"/>
                </a:moveTo>
                <a:lnTo>
                  <a:pt x="6895666" y="0"/>
                </a:lnTo>
                <a:cubicBezTo>
                  <a:pt x="6895666" y="1762898"/>
                  <a:pt x="6895667" y="2982100"/>
                  <a:pt x="6895667" y="4744998"/>
                </a:cubicBezTo>
                <a:lnTo>
                  <a:pt x="445" y="3021054"/>
                </a:lnTo>
                <a:cubicBezTo>
                  <a:pt x="-3794" y="2011982"/>
                  <a:pt x="23752" y="1009260"/>
                  <a:pt x="19513" y="188"/>
                </a:cubicBez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3602038"/>
            <a:ext cx="7090557"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24 PT HELVETICA NEUE BOLD </a:t>
            </a:r>
            <a:br>
              <a:rPr lang="en-US" dirty="0"/>
            </a:br>
            <a:r>
              <a:rPr lang="en-US" dirty="0"/>
              <a:t>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0"/>
            <a:ext cx="9067573" cy="1851025"/>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accent5"/>
          </a:solidFill>
        </p:spPr>
        <p:txBody>
          <a:bodyPr rIns="914400" anchor="ctr" anchorCtr="0">
            <a:normAutofit/>
          </a:bodyPr>
          <a:lstStyle>
            <a:lvl1pPr marL="0" indent="0" algn="r">
              <a:buNone/>
              <a:defRPr sz="4500" b="0" i="1">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sp>
        <p:nvSpPr>
          <p:cNvPr id="5" name="Slide Number Placeholder 4">
            <a:extLst>
              <a:ext uri="{FF2B5EF4-FFF2-40B4-BE49-F238E27FC236}">
                <a16:creationId xmlns:a16="http://schemas.microsoft.com/office/drawing/2014/main" id="{E5E42D71-5138-BC72-B97C-5FA465742E8B}"/>
              </a:ext>
            </a:extLst>
          </p:cNvPr>
          <p:cNvSpPr>
            <a:spLocks noGrp="1"/>
          </p:cNvSpPr>
          <p:nvPr>
            <p:ph type="sldNum" sz="quarter" idx="19"/>
          </p:nvPr>
        </p:nvSpPr>
        <p:spPr/>
        <p:txBody>
          <a:bodyPr/>
          <a:lstStyle/>
          <a:p>
            <a:fld id="{2EF5B720-A4A1-FD49-AF98-E194DCD54D67}" type="slidenum">
              <a:rPr lang="en-US" smtClean="0"/>
              <a:pPr/>
              <a:t>‹#›</a:t>
            </a:fld>
            <a:endParaRPr lang="en-US" dirty="0"/>
          </a:p>
        </p:txBody>
      </p:sp>
      <p:pic>
        <p:nvPicPr>
          <p:cNvPr id="8" name="Picture 7" descr="A picture containing icon&#10;&#10;Description automatically generated">
            <a:extLst>
              <a:ext uri="{FF2B5EF4-FFF2-40B4-BE49-F238E27FC236}">
                <a16:creationId xmlns:a16="http://schemas.microsoft.com/office/drawing/2014/main" id="{F34E7033-CB8F-A6C1-9E8B-A1BBBA801D6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24553787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 Gold">
    <p:spTree>
      <p:nvGrpSpPr>
        <p:cNvPr id="1" name=""/>
        <p:cNvGrpSpPr/>
        <p:nvPr/>
      </p:nvGrpSpPr>
      <p:grpSpPr>
        <a:xfrm>
          <a:off x="0" y="0"/>
          <a:ext cx="0" cy="0"/>
          <a:chOff x="0" y="0"/>
          <a:chExt cx="0" cy="0"/>
        </a:xfrm>
      </p:grpSpPr>
      <p:sp>
        <p:nvSpPr>
          <p:cNvPr id="3" name="Rectangle 22">
            <a:extLst>
              <a:ext uri="{FF2B5EF4-FFF2-40B4-BE49-F238E27FC236}">
                <a16:creationId xmlns:a16="http://schemas.microsoft.com/office/drawing/2014/main" id="{F858F38A-040F-5B26-18C8-CD69F76F0AA4}"/>
              </a:ext>
            </a:extLst>
          </p:cNvPr>
          <p:cNvSpPr>
            <a:spLocks/>
          </p:cNvSpPr>
          <p:nvPr userDrawn="1"/>
        </p:nvSpPr>
        <p:spPr>
          <a:xfrm flipV="1">
            <a:off x="9766939" y="-1"/>
            <a:ext cx="2425061" cy="188436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9" name="Rectangle 22">
            <a:extLst>
              <a:ext uri="{FF2B5EF4-FFF2-40B4-BE49-F238E27FC236}">
                <a16:creationId xmlns:a16="http://schemas.microsoft.com/office/drawing/2014/main" id="{70C1C63B-F9C4-40FC-BB27-7DBD9ECA01BE}"/>
              </a:ext>
            </a:extLst>
          </p:cNvPr>
          <p:cNvSpPr>
            <a:spLocks/>
          </p:cNvSpPr>
          <p:nvPr userDrawn="1"/>
        </p:nvSpPr>
        <p:spPr>
          <a:xfrm rot="10800000" flipH="1">
            <a:off x="9795875" y="0"/>
            <a:ext cx="2395728"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125" h="6858000">
                <a:moveTo>
                  <a:pt x="0" y="12526"/>
                </a:moveTo>
                <a:lnTo>
                  <a:pt x="2396125" y="0"/>
                </a:lnTo>
                <a:lnTo>
                  <a:pt x="2396125" y="6858000"/>
                </a:lnTo>
                <a:lnTo>
                  <a:pt x="1878904" y="6858000"/>
                </a:lnTo>
                <a:lnTo>
                  <a:pt x="0" y="12526"/>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Title 1">
            <a:extLst>
              <a:ext uri="{FF2B5EF4-FFF2-40B4-BE49-F238E27FC236}">
                <a16:creationId xmlns:a16="http://schemas.microsoft.com/office/drawing/2014/main" id="{7825093F-5FBB-CC93-B528-8CC30242564A}"/>
              </a:ext>
            </a:extLst>
          </p:cNvPr>
          <p:cNvSpPr>
            <a:spLocks noGrp="1"/>
          </p:cNvSpPr>
          <p:nvPr>
            <p:ph type="title" hasCustomPrompt="1"/>
          </p:nvPr>
        </p:nvSpPr>
        <p:spPr>
          <a:xfrm>
            <a:off x="402336" y="723900"/>
            <a:ext cx="11777448" cy="914400"/>
          </a:xfrm>
          <a:prstGeom prst="rect">
            <a:avLst/>
          </a:prstGeom>
          <a:noFill/>
        </p:spPr>
        <p:txBody>
          <a:bodyPr/>
          <a:lstStyle/>
          <a:p>
            <a:r>
              <a:rPr lang="en-US" dirty="0"/>
              <a:t>24 PT HELVETICA NEUE BOLD CONDENSED ITALIC IN ALL-CAPS</a:t>
            </a:r>
          </a:p>
        </p:txBody>
      </p:sp>
      <p:sp>
        <p:nvSpPr>
          <p:cNvPr id="6" name="Slide Number Placeholder 5">
            <a:extLst>
              <a:ext uri="{FF2B5EF4-FFF2-40B4-BE49-F238E27FC236}">
                <a16:creationId xmlns:a16="http://schemas.microsoft.com/office/drawing/2014/main" id="{8663E4DA-F892-776A-65A0-959C0346F4D2}"/>
              </a:ext>
            </a:extLst>
          </p:cNvPr>
          <p:cNvSpPr>
            <a:spLocks noGrp="1"/>
          </p:cNvSpPr>
          <p:nvPr>
            <p:ph type="sldNum" sz="quarter" idx="12"/>
          </p:nvPr>
        </p:nvSpPr>
        <p:spPr/>
        <p:txBody>
          <a:bodyPr/>
          <a:lstStyle>
            <a:lvl1pPr>
              <a:defRPr>
                <a:solidFill>
                  <a:schemeClr val="bg1"/>
                </a:solidFill>
              </a:defRPr>
            </a:lvl1pPr>
          </a:lstStyle>
          <a:p>
            <a:fld id="{2EF5B720-A4A1-FD49-AF98-E194DCD54D67}" type="slidenum">
              <a:rPr lang="en-US" smtClean="0"/>
              <a:pPr/>
              <a:t>‹#›</a:t>
            </a:fld>
            <a:endParaRPr lang="en-US" dirty="0"/>
          </a:p>
        </p:txBody>
      </p:sp>
      <p:sp>
        <p:nvSpPr>
          <p:cNvPr id="10" name="Text Placeholder 9">
            <a:extLst>
              <a:ext uri="{FF2B5EF4-FFF2-40B4-BE49-F238E27FC236}">
                <a16:creationId xmlns:a16="http://schemas.microsoft.com/office/drawing/2014/main" id="{F4C63C66-DAA7-A65A-890A-CBA7F4AE8B62}"/>
              </a:ext>
            </a:extLst>
          </p:cNvPr>
          <p:cNvSpPr>
            <a:spLocks noGrp="1"/>
          </p:cNvSpPr>
          <p:nvPr>
            <p:ph type="body" sz="quarter" idx="13" hasCustomPrompt="1"/>
          </p:nvPr>
        </p:nvSpPr>
        <p:spPr>
          <a:xfrm>
            <a:off x="685800" y="205740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1.</a:t>
            </a:r>
          </a:p>
        </p:txBody>
      </p:sp>
      <p:sp>
        <p:nvSpPr>
          <p:cNvPr id="15" name="Text Placeholder 14">
            <a:extLst>
              <a:ext uri="{FF2B5EF4-FFF2-40B4-BE49-F238E27FC236}">
                <a16:creationId xmlns:a16="http://schemas.microsoft.com/office/drawing/2014/main" id="{1011CDA4-93C1-11C9-F0CD-3076BA6C2CE8}"/>
              </a:ext>
            </a:extLst>
          </p:cNvPr>
          <p:cNvSpPr>
            <a:spLocks noGrp="1"/>
          </p:cNvSpPr>
          <p:nvPr>
            <p:ph type="body" sz="quarter" idx="14" hasCustomPrompt="1"/>
          </p:nvPr>
        </p:nvSpPr>
        <p:spPr>
          <a:xfrm>
            <a:off x="1447799" y="205740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1</a:t>
            </a:r>
          </a:p>
        </p:txBody>
      </p:sp>
      <p:sp>
        <p:nvSpPr>
          <p:cNvPr id="16" name="Text Placeholder 9">
            <a:extLst>
              <a:ext uri="{FF2B5EF4-FFF2-40B4-BE49-F238E27FC236}">
                <a16:creationId xmlns:a16="http://schemas.microsoft.com/office/drawing/2014/main" id="{EA39E1E8-EFE2-6679-3BE1-FB069B666960}"/>
              </a:ext>
            </a:extLst>
          </p:cNvPr>
          <p:cNvSpPr>
            <a:spLocks noGrp="1"/>
          </p:cNvSpPr>
          <p:nvPr>
            <p:ph type="body" sz="quarter" idx="15" hasCustomPrompt="1"/>
          </p:nvPr>
        </p:nvSpPr>
        <p:spPr>
          <a:xfrm>
            <a:off x="685812" y="251460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2.</a:t>
            </a:r>
          </a:p>
        </p:txBody>
      </p:sp>
      <p:sp>
        <p:nvSpPr>
          <p:cNvPr id="17" name="Text Placeholder 14">
            <a:extLst>
              <a:ext uri="{FF2B5EF4-FFF2-40B4-BE49-F238E27FC236}">
                <a16:creationId xmlns:a16="http://schemas.microsoft.com/office/drawing/2014/main" id="{6638645C-0FEA-4A2A-E0F9-C3AC70D5DAB2}"/>
              </a:ext>
            </a:extLst>
          </p:cNvPr>
          <p:cNvSpPr>
            <a:spLocks noGrp="1"/>
          </p:cNvSpPr>
          <p:nvPr>
            <p:ph type="body" sz="quarter" idx="16" hasCustomPrompt="1"/>
          </p:nvPr>
        </p:nvSpPr>
        <p:spPr>
          <a:xfrm>
            <a:off x="1447811" y="251460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2</a:t>
            </a:r>
          </a:p>
        </p:txBody>
      </p:sp>
      <p:sp>
        <p:nvSpPr>
          <p:cNvPr id="18" name="Text Placeholder 9">
            <a:extLst>
              <a:ext uri="{FF2B5EF4-FFF2-40B4-BE49-F238E27FC236}">
                <a16:creationId xmlns:a16="http://schemas.microsoft.com/office/drawing/2014/main" id="{2EE542D1-2A8F-EB58-125A-2C136EF754AD}"/>
              </a:ext>
            </a:extLst>
          </p:cNvPr>
          <p:cNvSpPr>
            <a:spLocks noGrp="1"/>
          </p:cNvSpPr>
          <p:nvPr>
            <p:ph type="body" sz="quarter" idx="17" hasCustomPrompt="1"/>
          </p:nvPr>
        </p:nvSpPr>
        <p:spPr>
          <a:xfrm>
            <a:off x="685653" y="297180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3.</a:t>
            </a:r>
          </a:p>
        </p:txBody>
      </p:sp>
      <p:sp>
        <p:nvSpPr>
          <p:cNvPr id="19" name="Text Placeholder 14">
            <a:extLst>
              <a:ext uri="{FF2B5EF4-FFF2-40B4-BE49-F238E27FC236}">
                <a16:creationId xmlns:a16="http://schemas.microsoft.com/office/drawing/2014/main" id="{649CE2D2-2605-9A0F-9AE7-B046AB09A5A0}"/>
              </a:ext>
            </a:extLst>
          </p:cNvPr>
          <p:cNvSpPr>
            <a:spLocks noGrp="1"/>
          </p:cNvSpPr>
          <p:nvPr>
            <p:ph type="body" sz="quarter" idx="18" hasCustomPrompt="1"/>
          </p:nvPr>
        </p:nvSpPr>
        <p:spPr>
          <a:xfrm>
            <a:off x="1447652" y="297180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3</a:t>
            </a:r>
          </a:p>
        </p:txBody>
      </p:sp>
      <p:sp>
        <p:nvSpPr>
          <p:cNvPr id="20" name="Text Placeholder 9">
            <a:extLst>
              <a:ext uri="{FF2B5EF4-FFF2-40B4-BE49-F238E27FC236}">
                <a16:creationId xmlns:a16="http://schemas.microsoft.com/office/drawing/2014/main" id="{AA92D853-5C3B-D2FA-7DBD-290D9F117DB7}"/>
              </a:ext>
            </a:extLst>
          </p:cNvPr>
          <p:cNvSpPr>
            <a:spLocks noGrp="1"/>
          </p:cNvSpPr>
          <p:nvPr>
            <p:ph type="body" sz="quarter" idx="19" hasCustomPrompt="1"/>
          </p:nvPr>
        </p:nvSpPr>
        <p:spPr>
          <a:xfrm>
            <a:off x="685653" y="345459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a:t>
            </a:r>
          </a:p>
        </p:txBody>
      </p:sp>
      <p:sp>
        <p:nvSpPr>
          <p:cNvPr id="21" name="Text Placeholder 14">
            <a:extLst>
              <a:ext uri="{FF2B5EF4-FFF2-40B4-BE49-F238E27FC236}">
                <a16:creationId xmlns:a16="http://schemas.microsoft.com/office/drawing/2014/main" id="{1615DF8B-E105-58FF-A9FA-CAD849A19AE4}"/>
              </a:ext>
            </a:extLst>
          </p:cNvPr>
          <p:cNvSpPr>
            <a:spLocks noGrp="1"/>
          </p:cNvSpPr>
          <p:nvPr>
            <p:ph type="body" sz="quarter" idx="20" hasCustomPrompt="1"/>
          </p:nvPr>
        </p:nvSpPr>
        <p:spPr>
          <a:xfrm>
            <a:off x="1447652" y="345459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4</a:t>
            </a:r>
          </a:p>
        </p:txBody>
      </p:sp>
      <p:sp>
        <p:nvSpPr>
          <p:cNvPr id="22" name="Text Placeholder 9">
            <a:extLst>
              <a:ext uri="{FF2B5EF4-FFF2-40B4-BE49-F238E27FC236}">
                <a16:creationId xmlns:a16="http://schemas.microsoft.com/office/drawing/2014/main" id="{84F4262D-2EDB-A354-70A3-D9798FF8CBFC}"/>
              </a:ext>
            </a:extLst>
          </p:cNvPr>
          <p:cNvSpPr>
            <a:spLocks noGrp="1"/>
          </p:cNvSpPr>
          <p:nvPr>
            <p:ph type="body" sz="quarter" idx="21" hasCustomPrompt="1"/>
          </p:nvPr>
        </p:nvSpPr>
        <p:spPr>
          <a:xfrm>
            <a:off x="685653" y="393738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5.</a:t>
            </a:r>
          </a:p>
        </p:txBody>
      </p:sp>
      <p:sp>
        <p:nvSpPr>
          <p:cNvPr id="23" name="Text Placeholder 14">
            <a:extLst>
              <a:ext uri="{FF2B5EF4-FFF2-40B4-BE49-F238E27FC236}">
                <a16:creationId xmlns:a16="http://schemas.microsoft.com/office/drawing/2014/main" id="{CBE3CC56-D527-0FA5-4717-873404542D29}"/>
              </a:ext>
            </a:extLst>
          </p:cNvPr>
          <p:cNvSpPr>
            <a:spLocks noGrp="1"/>
          </p:cNvSpPr>
          <p:nvPr>
            <p:ph type="body" sz="quarter" idx="22" hasCustomPrompt="1"/>
          </p:nvPr>
        </p:nvSpPr>
        <p:spPr>
          <a:xfrm>
            <a:off x="1447652" y="393738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5</a:t>
            </a:r>
          </a:p>
        </p:txBody>
      </p:sp>
      <p:sp>
        <p:nvSpPr>
          <p:cNvPr id="24" name="Text Placeholder 9">
            <a:extLst>
              <a:ext uri="{FF2B5EF4-FFF2-40B4-BE49-F238E27FC236}">
                <a16:creationId xmlns:a16="http://schemas.microsoft.com/office/drawing/2014/main" id="{622736C3-E789-C32E-A20E-D189662E6F25}"/>
              </a:ext>
            </a:extLst>
          </p:cNvPr>
          <p:cNvSpPr>
            <a:spLocks noGrp="1"/>
          </p:cNvSpPr>
          <p:nvPr>
            <p:ph type="body" sz="quarter" idx="23" hasCustomPrompt="1"/>
          </p:nvPr>
        </p:nvSpPr>
        <p:spPr>
          <a:xfrm>
            <a:off x="685653" y="441754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6.</a:t>
            </a:r>
          </a:p>
        </p:txBody>
      </p:sp>
      <p:sp>
        <p:nvSpPr>
          <p:cNvPr id="25" name="Text Placeholder 14">
            <a:extLst>
              <a:ext uri="{FF2B5EF4-FFF2-40B4-BE49-F238E27FC236}">
                <a16:creationId xmlns:a16="http://schemas.microsoft.com/office/drawing/2014/main" id="{39D4FC22-4737-D0DE-4A59-E00610B2E1AC}"/>
              </a:ext>
            </a:extLst>
          </p:cNvPr>
          <p:cNvSpPr>
            <a:spLocks noGrp="1"/>
          </p:cNvSpPr>
          <p:nvPr>
            <p:ph type="body" sz="quarter" idx="24" hasCustomPrompt="1"/>
          </p:nvPr>
        </p:nvSpPr>
        <p:spPr>
          <a:xfrm>
            <a:off x="1447652" y="441754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6</a:t>
            </a:r>
          </a:p>
        </p:txBody>
      </p:sp>
      <p:sp>
        <p:nvSpPr>
          <p:cNvPr id="26" name="Text Placeholder 9">
            <a:extLst>
              <a:ext uri="{FF2B5EF4-FFF2-40B4-BE49-F238E27FC236}">
                <a16:creationId xmlns:a16="http://schemas.microsoft.com/office/drawing/2014/main" id="{F6A867FF-440E-4FFF-5D8D-034279F7219F}"/>
              </a:ext>
            </a:extLst>
          </p:cNvPr>
          <p:cNvSpPr>
            <a:spLocks noGrp="1"/>
          </p:cNvSpPr>
          <p:nvPr>
            <p:ph type="body" sz="quarter" idx="25" hasCustomPrompt="1"/>
          </p:nvPr>
        </p:nvSpPr>
        <p:spPr>
          <a:xfrm>
            <a:off x="685653" y="4896196"/>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7.</a:t>
            </a:r>
          </a:p>
        </p:txBody>
      </p:sp>
      <p:sp>
        <p:nvSpPr>
          <p:cNvPr id="27" name="Text Placeholder 14">
            <a:extLst>
              <a:ext uri="{FF2B5EF4-FFF2-40B4-BE49-F238E27FC236}">
                <a16:creationId xmlns:a16="http://schemas.microsoft.com/office/drawing/2014/main" id="{5F84B071-3F11-869A-48F9-57F1699A3305}"/>
              </a:ext>
            </a:extLst>
          </p:cNvPr>
          <p:cNvSpPr>
            <a:spLocks noGrp="1"/>
          </p:cNvSpPr>
          <p:nvPr>
            <p:ph type="body" sz="quarter" idx="26" hasCustomPrompt="1"/>
          </p:nvPr>
        </p:nvSpPr>
        <p:spPr>
          <a:xfrm>
            <a:off x="1447652" y="4896196"/>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7</a:t>
            </a:r>
          </a:p>
        </p:txBody>
      </p:sp>
    </p:spTree>
    <p:extLst>
      <p:ext uri="{BB962C8B-B14F-4D97-AF65-F5344CB8AC3E}">
        <p14:creationId xmlns:p14="http://schemas.microsoft.com/office/powerpoint/2010/main" val="3156477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act - Teal">
    <p:spTree>
      <p:nvGrpSpPr>
        <p:cNvPr id="1" name=""/>
        <p:cNvGrpSpPr/>
        <p:nvPr/>
      </p:nvGrpSpPr>
      <p:grpSpPr>
        <a:xfrm>
          <a:off x="0" y="0"/>
          <a:ext cx="0" cy="0"/>
          <a:chOff x="0" y="0"/>
          <a:chExt cx="0" cy="0"/>
        </a:xfrm>
      </p:grpSpPr>
      <p:sp>
        <p:nvSpPr>
          <p:cNvPr id="7" name="Rectangle 22">
            <a:extLst>
              <a:ext uri="{FF2B5EF4-FFF2-40B4-BE49-F238E27FC236}">
                <a16:creationId xmlns:a16="http://schemas.microsoft.com/office/drawing/2014/main" id="{526D49ED-4EE9-FCA5-D7E0-6845B13BDF14}"/>
              </a:ext>
            </a:extLst>
          </p:cNvPr>
          <p:cNvSpPr>
            <a:spLocks/>
          </p:cNvSpPr>
          <p:nvPr userDrawn="1"/>
        </p:nvSpPr>
        <p:spPr>
          <a:xfrm flipV="1">
            <a:off x="9766939" y="-1"/>
            <a:ext cx="2425061" cy="188436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8" name="Rectangle 22">
            <a:extLst>
              <a:ext uri="{FF2B5EF4-FFF2-40B4-BE49-F238E27FC236}">
                <a16:creationId xmlns:a16="http://schemas.microsoft.com/office/drawing/2014/main" id="{3B04C0D7-4DF6-6731-A0F1-7DB9412A8E41}"/>
              </a:ext>
            </a:extLst>
          </p:cNvPr>
          <p:cNvSpPr>
            <a:spLocks/>
          </p:cNvSpPr>
          <p:nvPr userDrawn="1"/>
        </p:nvSpPr>
        <p:spPr>
          <a:xfrm rot="10800000" flipH="1">
            <a:off x="9795875" y="0"/>
            <a:ext cx="2396125"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125" h="6858000">
                <a:moveTo>
                  <a:pt x="0" y="12526"/>
                </a:moveTo>
                <a:lnTo>
                  <a:pt x="2396125" y="0"/>
                </a:lnTo>
                <a:lnTo>
                  <a:pt x="2396125" y="6858000"/>
                </a:lnTo>
                <a:lnTo>
                  <a:pt x="1878904" y="6858000"/>
                </a:lnTo>
                <a:lnTo>
                  <a:pt x="0" y="12526"/>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Title 1">
            <a:extLst>
              <a:ext uri="{FF2B5EF4-FFF2-40B4-BE49-F238E27FC236}">
                <a16:creationId xmlns:a16="http://schemas.microsoft.com/office/drawing/2014/main" id="{7825093F-5FBB-CC93-B528-8CC30242564A}"/>
              </a:ext>
            </a:extLst>
          </p:cNvPr>
          <p:cNvSpPr>
            <a:spLocks noGrp="1"/>
          </p:cNvSpPr>
          <p:nvPr>
            <p:ph type="title" hasCustomPrompt="1"/>
          </p:nvPr>
        </p:nvSpPr>
        <p:spPr>
          <a:xfrm>
            <a:off x="402336" y="723900"/>
            <a:ext cx="11777448" cy="914400"/>
          </a:xfrm>
          <a:prstGeom prst="rect">
            <a:avLst/>
          </a:prstGeom>
          <a:noFill/>
        </p:spPr>
        <p:txBody>
          <a:bodyPr/>
          <a:lstStyle/>
          <a:p>
            <a:r>
              <a:rPr lang="en-US" dirty="0"/>
              <a:t>24 PT HELVETICA NEUE BOLD CONDENSED ITALIC IN ALL-CAPS</a:t>
            </a:r>
          </a:p>
        </p:txBody>
      </p:sp>
      <p:sp>
        <p:nvSpPr>
          <p:cNvPr id="6" name="Slide Number Placeholder 5">
            <a:extLst>
              <a:ext uri="{FF2B5EF4-FFF2-40B4-BE49-F238E27FC236}">
                <a16:creationId xmlns:a16="http://schemas.microsoft.com/office/drawing/2014/main" id="{8663E4DA-F892-776A-65A0-959C0346F4D2}"/>
              </a:ext>
            </a:extLst>
          </p:cNvPr>
          <p:cNvSpPr>
            <a:spLocks noGrp="1"/>
          </p:cNvSpPr>
          <p:nvPr>
            <p:ph type="sldNum" sz="quarter" idx="12"/>
          </p:nvPr>
        </p:nvSpPr>
        <p:spPr/>
        <p:txBody>
          <a:bodyPr/>
          <a:lstStyle>
            <a:lvl1pPr>
              <a:defRPr>
                <a:solidFill>
                  <a:schemeClr val="bg1"/>
                </a:solidFill>
              </a:defRPr>
            </a:lvl1pPr>
          </a:lstStyle>
          <a:p>
            <a:fld id="{2EF5B720-A4A1-FD49-AF98-E194DCD54D67}" type="slidenum">
              <a:rPr lang="en-US" smtClean="0"/>
              <a:pPr/>
              <a:t>‹#›</a:t>
            </a:fld>
            <a:endParaRPr lang="en-US" dirty="0"/>
          </a:p>
        </p:txBody>
      </p:sp>
      <p:sp>
        <p:nvSpPr>
          <p:cNvPr id="10" name="Text Placeholder 9">
            <a:extLst>
              <a:ext uri="{FF2B5EF4-FFF2-40B4-BE49-F238E27FC236}">
                <a16:creationId xmlns:a16="http://schemas.microsoft.com/office/drawing/2014/main" id="{F4C63C66-DAA7-A65A-890A-CBA7F4AE8B62}"/>
              </a:ext>
            </a:extLst>
          </p:cNvPr>
          <p:cNvSpPr>
            <a:spLocks noGrp="1"/>
          </p:cNvSpPr>
          <p:nvPr>
            <p:ph type="body" sz="quarter" idx="13" hasCustomPrompt="1"/>
          </p:nvPr>
        </p:nvSpPr>
        <p:spPr>
          <a:xfrm>
            <a:off x="838199" y="2057400"/>
            <a:ext cx="8890051" cy="457200"/>
          </a:xfrm>
        </p:spPr>
        <p:txBody>
          <a:bodyPr/>
          <a:lstStyle>
            <a:lvl1pPr marL="0" indent="0" algn="l">
              <a:buNone/>
              <a:defRPr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dirty="0"/>
              <a:t>FIRST AND LAST NAME</a:t>
            </a:r>
          </a:p>
        </p:txBody>
      </p:sp>
      <p:sp>
        <p:nvSpPr>
          <p:cNvPr id="17" name="Text Placeholder 14">
            <a:extLst>
              <a:ext uri="{FF2B5EF4-FFF2-40B4-BE49-F238E27FC236}">
                <a16:creationId xmlns:a16="http://schemas.microsoft.com/office/drawing/2014/main" id="{6638645C-0FEA-4A2A-E0F9-C3AC70D5DAB2}"/>
              </a:ext>
            </a:extLst>
          </p:cNvPr>
          <p:cNvSpPr>
            <a:spLocks noGrp="1"/>
          </p:cNvSpPr>
          <p:nvPr>
            <p:ph type="body" sz="quarter" idx="16" hasCustomPrompt="1"/>
          </p:nvPr>
        </p:nvSpPr>
        <p:spPr>
          <a:xfrm>
            <a:off x="838199" y="2514600"/>
            <a:ext cx="8890211" cy="29718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Title</a:t>
            </a:r>
          </a:p>
          <a:p>
            <a:pPr lvl="0"/>
            <a:r>
              <a:rPr lang="en-US" dirty="0"/>
              <a:t>School/College</a:t>
            </a:r>
          </a:p>
          <a:p>
            <a:pPr lvl="0"/>
            <a:r>
              <a:rPr lang="en-US" dirty="0"/>
              <a:t>Address</a:t>
            </a:r>
          </a:p>
          <a:p>
            <a:pPr lvl="0"/>
            <a:r>
              <a:rPr lang="en-US" dirty="0"/>
              <a:t>Email</a:t>
            </a:r>
          </a:p>
          <a:p>
            <a:pPr lvl="0"/>
            <a:r>
              <a:rPr lang="en-US" dirty="0"/>
              <a:t>Website</a:t>
            </a:r>
          </a:p>
          <a:p>
            <a:pPr lvl="0"/>
            <a:r>
              <a:rPr lang="en-US" dirty="0"/>
              <a:t>Social Handles</a:t>
            </a:r>
          </a:p>
        </p:txBody>
      </p:sp>
    </p:spTree>
    <p:extLst>
      <p:ext uri="{BB962C8B-B14F-4D97-AF65-F5344CB8AC3E}">
        <p14:creationId xmlns:p14="http://schemas.microsoft.com/office/powerpoint/2010/main" val="12908326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act - Gold">
    <p:spTree>
      <p:nvGrpSpPr>
        <p:cNvPr id="1" name=""/>
        <p:cNvGrpSpPr/>
        <p:nvPr/>
      </p:nvGrpSpPr>
      <p:grpSpPr>
        <a:xfrm>
          <a:off x="0" y="0"/>
          <a:ext cx="0" cy="0"/>
          <a:chOff x="0" y="0"/>
          <a:chExt cx="0" cy="0"/>
        </a:xfrm>
      </p:grpSpPr>
      <p:sp>
        <p:nvSpPr>
          <p:cNvPr id="3" name="Rectangle 22">
            <a:extLst>
              <a:ext uri="{FF2B5EF4-FFF2-40B4-BE49-F238E27FC236}">
                <a16:creationId xmlns:a16="http://schemas.microsoft.com/office/drawing/2014/main" id="{F858F38A-040F-5B26-18C8-CD69F76F0AA4}"/>
              </a:ext>
            </a:extLst>
          </p:cNvPr>
          <p:cNvSpPr>
            <a:spLocks/>
          </p:cNvSpPr>
          <p:nvPr userDrawn="1"/>
        </p:nvSpPr>
        <p:spPr>
          <a:xfrm flipV="1">
            <a:off x="9766939" y="-1"/>
            <a:ext cx="2425061" cy="188436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9" name="Rectangle 22">
            <a:extLst>
              <a:ext uri="{FF2B5EF4-FFF2-40B4-BE49-F238E27FC236}">
                <a16:creationId xmlns:a16="http://schemas.microsoft.com/office/drawing/2014/main" id="{70C1C63B-F9C4-40FC-BB27-7DBD9ECA01BE}"/>
              </a:ext>
            </a:extLst>
          </p:cNvPr>
          <p:cNvSpPr>
            <a:spLocks/>
          </p:cNvSpPr>
          <p:nvPr userDrawn="1"/>
        </p:nvSpPr>
        <p:spPr>
          <a:xfrm rot="10800000" flipH="1">
            <a:off x="9795875" y="0"/>
            <a:ext cx="2395728"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125" h="6858000">
                <a:moveTo>
                  <a:pt x="0" y="12526"/>
                </a:moveTo>
                <a:lnTo>
                  <a:pt x="2396125" y="0"/>
                </a:lnTo>
                <a:lnTo>
                  <a:pt x="2396125" y="6858000"/>
                </a:lnTo>
                <a:lnTo>
                  <a:pt x="1878904" y="6858000"/>
                </a:lnTo>
                <a:lnTo>
                  <a:pt x="0" y="12526"/>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Title 1">
            <a:extLst>
              <a:ext uri="{FF2B5EF4-FFF2-40B4-BE49-F238E27FC236}">
                <a16:creationId xmlns:a16="http://schemas.microsoft.com/office/drawing/2014/main" id="{7825093F-5FBB-CC93-B528-8CC30242564A}"/>
              </a:ext>
            </a:extLst>
          </p:cNvPr>
          <p:cNvSpPr>
            <a:spLocks noGrp="1"/>
          </p:cNvSpPr>
          <p:nvPr>
            <p:ph type="title" hasCustomPrompt="1"/>
          </p:nvPr>
        </p:nvSpPr>
        <p:spPr>
          <a:xfrm>
            <a:off x="402336" y="723900"/>
            <a:ext cx="11777448" cy="914400"/>
          </a:xfrm>
          <a:prstGeom prst="rect">
            <a:avLst/>
          </a:prstGeom>
          <a:noFill/>
        </p:spPr>
        <p:txBody>
          <a:bodyPr/>
          <a:lstStyle/>
          <a:p>
            <a:r>
              <a:rPr lang="en-US" dirty="0"/>
              <a:t>24 PT HELVETICA NEUE BOLD CONDENSED ITALIC IN ALL-CAPS</a:t>
            </a:r>
          </a:p>
        </p:txBody>
      </p:sp>
      <p:sp>
        <p:nvSpPr>
          <p:cNvPr id="6" name="Slide Number Placeholder 5">
            <a:extLst>
              <a:ext uri="{FF2B5EF4-FFF2-40B4-BE49-F238E27FC236}">
                <a16:creationId xmlns:a16="http://schemas.microsoft.com/office/drawing/2014/main" id="{8663E4DA-F892-776A-65A0-959C0346F4D2}"/>
              </a:ext>
            </a:extLst>
          </p:cNvPr>
          <p:cNvSpPr>
            <a:spLocks noGrp="1"/>
          </p:cNvSpPr>
          <p:nvPr>
            <p:ph type="sldNum" sz="quarter" idx="12"/>
          </p:nvPr>
        </p:nvSpPr>
        <p:spPr/>
        <p:txBody>
          <a:bodyPr/>
          <a:lstStyle>
            <a:lvl1pPr>
              <a:defRPr>
                <a:solidFill>
                  <a:schemeClr val="bg1"/>
                </a:solidFill>
              </a:defRPr>
            </a:lvl1pPr>
          </a:lstStyle>
          <a:p>
            <a:fld id="{2EF5B720-A4A1-FD49-AF98-E194DCD54D67}" type="slidenum">
              <a:rPr lang="en-US" smtClean="0"/>
              <a:pPr/>
              <a:t>‹#›</a:t>
            </a:fld>
            <a:endParaRPr lang="en-US" dirty="0"/>
          </a:p>
        </p:txBody>
      </p:sp>
      <p:sp>
        <p:nvSpPr>
          <p:cNvPr id="10" name="Text Placeholder 9">
            <a:extLst>
              <a:ext uri="{FF2B5EF4-FFF2-40B4-BE49-F238E27FC236}">
                <a16:creationId xmlns:a16="http://schemas.microsoft.com/office/drawing/2014/main" id="{F4C63C66-DAA7-A65A-890A-CBA7F4AE8B62}"/>
              </a:ext>
            </a:extLst>
          </p:cNvPr>
          <p:cNvSpPr>
            <a:spLocks noGrp="1"/>
          </p:cNvSpPr>
          <p:nvPr>
            <p:ph type="body" sz="quarter" idx="13" hasCustomPrompt="1"/>
          </p:nvPr>
        </p:nvSpPr>
        <p:spPr>
          <a:xfrm>
            <a:off x="837805" y="2057400"/>
            <a:ext cx="8890446" cy="457200"/>
          </a:xfrm>
        </p:spPr>
        <p:txBody>
          <a:bodyPr/>
          <a:lstStyle>
            <a:lvl1pPr marL="0" indent="0" algn="l">
              <a:buNone/>
              <a:defRPr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dirty="0"/>
              <a:t>FIRST AND LAST NAME</a:t>
            </a:r>
          </a:p>
        </p:txBody>
      </p:sp>
      <p:sp>
        <p:nvSpPr>
          <p:cNvPr id="17" name="Text Placeholder 14">
            <a:extLst>
              <a:ext uri="{FF2B5EF4-FFF2-40B4-BE49-F238E27FC236}">
                <a16:creationId xmlns:a16="http://schemas.microsoft.com/office/drawing/2014/main" id="{6638645C-0FEA-4A2A-E0F9-C3AC70D5DAB2}"/>
              </a:ext>
            </a:extLst>
          </p:cNvPr>
          <p:cNvSpPr>
            <a:spLocks noGrp="1"/>
          </p:cNvSpPr>
          <p:nvPr>
            <p:ph type="body" sz="quarter" idx="16" hasCustomPrompt="1"/>
          </p:nvPr>
        </p:nvSpPr>
        <p:spPr>
          <a:xfrm>
            <a:off x="838201" y="2514600"/>
            <a:ext cx="8890210" cy="29718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Title</a:t>
            </a:r>
          </a:p>
          <a:p>
            <a:pPr lvl="0"/>
            <a:r>
              <a:rPr lang="en-US" dirty="0"/>
              <a:t>School/College</a:t>
            </a:r>
          </a:p>
          <a:p>
            <a:pPr lvl="0"/>
            <a:r>
              <a:rPr lang="en-US" dirty="0"/>
              <a:t>Address</a:t>
            </a:r>
          </a:p>
          <a:p>
            <a:pPr lvl="0"/>
            <a:r>
              <a:rPr lang="en-US" dirty="0"/>
              <a:t>Email</a:t>
            </a:r>
          </a:p>
          <a:p>
            <a:pPr lvl="0"/>
            <a:r>
              <a:rPr lang="en-US" dirty="0"/>
              <a:t>Website</a:t>
            </a:r>
          </a:p>
          <a:p>
            <a:pPr lvl="0"/>
            <a:r>
              <a:rPr lang="en-US" dirty="0"/>
              <a:t>Social Handles</a:t>
            </a:r>
          </a:p>
        </p:txBody>
      </p:sp>
    </p:spTree>
    <p:extLst>
      <p:ext uri="{BB962C8B-B14F-4D97-AF65-F5344CB8AC3E}">
        <p14:creationId xmlns:p14="http://schemas.microsoft.com/office/powerpoint/2010/main" val="22215812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ne Content 1 - Minim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FD8524-9B86-EC46-76C4-2A2575452448}"/>
              </a:ext>
            </a:extLst>
          </p:cNvPr>
          <p:cNvSpPr>
            <a:spLocks noGrp="1"/>
          </p:cNvSpPr>
          <p:nvPr>
            <p:ph idx="1"/>
          </p:nvPr>
        </p:nvSpPr>
        <p:spPr>
          <a:xfrm>
            <a:off x="838200" y="2057400"/>
            <a:ext cx="10515600" cy="3429000"/>
          </a:xfrm>
        </p:spPr>
        <p:txBody>
          <a:bodyPr>
            <a:normAutofit/>
          </a:bodyPr>
          <a:lstStyle>
            <a:lvl1pPr>
              <a:buClr>
                <a:schemeClr val="tx1"/>
              </a:buClr>
              <a:defRPr sz="1800"/>
            </a:lvl1pPr>
            <a:lvl2pPr>
              <a:buClr>
                <a:schemeClr val="tx1"/>
              </a:buClr>
              <a:defRPr sz="1800"/>
            </a:lvl2pPr>
            <a:lvl3pPr>
              <a:buClr>
                <a:schemeClr val="tx1"/>
              </a:buClr>
              <a:defRPr sz="1800"/>
            </a:lvl3pPr>
            <a:lvl4pPr>
              <a:buClr>
                <a:schemeClr val="tx1"/>
              </a:buClr>
              <a:defRPr sz="1800"/>
            </a:lvl4pPr>
            <a:lvl5pPr>
              <a:buClr>
                <a:schemeClr val="tx1"/>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7825093F-5FBB-CC93-B528-8CC30242564A}"/>
              </a:ext>
            </a:extLst>
          </p:cNvPr>
          <p:cNvSpPr>
            <a:spLocks noGrp="1"/>
          </p:cNvSpPr>
          <p:nvPr>
            <p:ph type="title" hasCustomPrompt="1"/>
          </p:nvPr>
        </p:nvSpPr>
        <p:spPr>
          <a:xfrm>
            <a:off x="402336" y="723900"/>
            <a:ext cx="11789664" cy="914400"/>
          </a:xfrm>
        </p:spPr>
        <p:txBody>
          <a:bodyPr/>
          <a:lstStyle/>
          <a:p>
            <a:r>
              <a:rPr lang="en-US" dirty="0"/>
              <a:t>24 PT HELVETICA NEUE BOLD CONDENSED ITALIC IN ALL-CAPS</a:t>
            </a:r>
          </a:p>
        </p:txBody>
      </p:sp>
      <p:sp>
        <p:nvSpPr>
          <p:cNvPr id="6" name="Slide Number Placeholder 5">
            <a:extLst>
              <a:ext uri="{FF2B5EF4-FFF2-40B4-BE49-F238E27FC236}">
                <a16:creationId xmlns:a16="http://schemas.microsoft.com/office/drawing/2014/main" id="{8663E4DA-F892-776A-65A0-959C0346F4D2}"/>
              </a:ext>
            </a:extLst>
          </p:cNvPr>
          <p:cNvSpPr>
            <a:spLocks noGrp="1"/>
          </p:cNvSpPr>
          <p:nvPr>
            <p:ph type="sldNum" sz="quarter" idx="12"/>
          </p:nvPr>
        </p:nvSpPr>
        <p:spPr/>
        <p:txBody>
          <a:bodyPr/>
          <a:lstStyle/>
          <a:p>
            <a:fld id="{2EF5B720-A4A1-FD49-AF98-E194DCD54D67}" type="slidenum">
              <a:rPr lang="en-US" smtClean="0"/>
              <a:t>‹#›</a:t>
            </a:fld>
            <a:endParaRPr lang="en-US" dirty="0"/>
          </a:p>
        </p:txBody>
      </p:sp>
    </p:spTree>
    <p:extLst>
      <p:ext uri="{BB962C8B-B14F-4D97-AF65-F5344CB8AC3E}">
        <p14:creationId xmlns:p14="http://schemas.microsoft.com/office/powerpoint/2010/main" val="29634576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1 - Minim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76358-BDA7-6B27-5AE6-8078427A03CD}"/>
              </a:ext>
            </a:extLst>
          </p:cNvPr>
          <p:cNvSpPr>
            <a:spLocks noGrp="1"/>
          </p:cNvSpPr>
          <p:nvPr>
            <p:ph type="title" hasCustomPrompt="1"/>
          </p:nvPr>
        </p:nvSpPr>
        <p:spPr/>
        <p:txBody>
          <a:bodyPr/>
          <a:lstStyle/>
          <a:p>
            <a:r>
              <a:rPr lang="en-US" dirty="0"/>
              <a:t>24 PT HELVETICA NEUE BOLD CONDENSED ITALIC IN ALL-CAPS</a:t>
            </a:r>
          </a:p>
        </p:txBody>
      </p:sp>
      <p:sp>
        <p:nvSpPr>
          <p:cNvPr id="3" name="Content Placeholder 2">
            <a:extLst>
              <a:ext uri="{FF2B5EF4-FFF2-40B4-BE49-F238E27FC236}">
                <a16:creationId xmlns:a16="http://schemas.microsoft.com/office/drawing/2014/main" id="{702B4E02-8C19-03C3-E0CC-447146940CEE}"/>
              </a:ext>
            </a:extLst>
          </p:cNvPr>
          <p:cNvSpPr>
            <a:spLocks noGrp="1"/>
          </p:cNvSpPr>
          <p:nvPr>
            <p:ph sz="half" idx="1"/>
          </p:nvPr>
        </p:nvSpPr>
        <p:spPr>
          <a:xfrm>
            <a:off x="838200" y="2057400"/>
            <a:ext cx="5157216" cy="342900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9CD045D-7157-470D-1829-99662494F98A}"/>
              </a:ext>
            </a:extLst>
          </p:cNvPr>
          <p:cNvSpPr>
            <a:spLocks noGrp="1"/>
          </p:cNvSpPr>
          <p:nvPr>
            <p:ph sz="half" idx="2"/>
          </p:nvPr>
        </p:nvSpPr>
        <p:spPr>
          <a:xfrm>
            <a:off x="6196584" y="2057400"/>
            <a:ext cx="5157216" cy="342900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07176FF-E606-9359-8914-FB38F8B45B38}"/>
              </a:ext>
            </a:extLst>
          </p:cNvPr>
          <p:cNvSpPr>
            <a:spLocks noGrp="1"/>
          </p:cNvSpPr>
          <p:nvPr>
            <p:ph type="sldNum" sz="quarter" idx="12"/>
          </p:nvPr>
        </p:nvSpPr>
        <p:spPr/>
        <p:txBody>
          <a:bodyPr/>
          <a:lstStyle/>
          <a:p>
            <a:fld id="{2EF5B720-A4A1-FD49-AF98-E194DCD54D67}" type="slidenum">
              <a:rPr lang="en-US" smtClean="0"/>
              <a:t>‹#›</a:t>
            </a:fld>
            <a:endParaRPr lang="en-US" dirty="0"/>
          </a:p>
        </p:txBody>
      </p:sp>
    </p:spTree>
    <p:extLst>
      <p:ext uri="{BB962C8B-B14F-4D97-AF65-F5344CB8AC3E}">
        <p14:creationId xmlns:p14="http://schemas.microsoft.com/office/powerpoint/2010/main" val="42507068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1 - Minimal">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6F2E2FC-123D-FD48-9F7F-675E3844FE3D}"/>
              </a:ext>
            </a:extLst>
          </p:cNvPr>
          <p:cNvSpPr>
            <a:spLocks noGrp="1"/>
          </p:cNvSpPr>
          <p:nvPr>
            <p:ph type="body" idx="1" hasCustomPrompt="1"/>
          </p:nvPr>
        </p:nvSpPr>
        <p:spPr>
          <a:xfrm>
            <a:off x="839788" y="1681163"/>
            <a:ext cx="5157787" cy="823912"/>
          </a:xfrm>
        </p:spPr>
        <p:txBody>
          <a:bodyPr anchor="b">
            <a:normAutofit/>
          </a:bodyPr>
          <a:lstStyle>
            <a:lvl1pPr marL="0" indent="0">
              <a:buNone/>
              <a:defRPr sz="1800" b="1" i="0" spc="30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18 PT HELVETICA NEUE BOLD </a:t>
            </a:r>
            <a:br>
              <a:rPr lang="en-US" dirty="0"/>
            </a:br>
            <a:r>
              <a:rPr lang="en-US" dirty="0"/>
              <a:t>IN ALL-CAPS, LOOSE SPACING</a:t>
            </a:r>
          </a:p>
        </p:txBody>
      </p:sp>
      <p:sp>
        <p:nvSpPr>
          <p:cNvPr id="4" name="Content Placeholder 3">
            <a:extLst>
              <a:ext uri="{FF2B5EF4-FFF2-40B4-BE49-F238E27FC236}">
                <a16:creationId xmlns:a16="http://schemas.microsoft.com/office/drawing/2014/main" id="{CD1EFC7B-670D-39A7-D43A-82AA085199F8}"/>
              </a:ext>
            </a:extLst>
          </p:cNvPr>
          <p:cNvSpPr>
            <a:spLocks noGrp="1"/>
          </p:cNvSpPr>
          <p:nvPr>
            <p:ph sz="half" idx="2"/>
          </p:nvPr>
        </p:nvSpPr>
        <p:spPr>
          <a:xfrm>
            <a:off x="839788" y="2505075"/>
            <a:ext cx="5157787" cy="29813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DA92065-CFA9-2A33-E564-B99751B7963F}"/>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1800" b="1" i="0" spc="30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18 PT HELVETICA NEUE BOLD </a:t>
            </a:r>
            <a:br>
              <a:rPr lang="en-US" dirty="0"/>
            </a:br>
            <a:r>
              <a:rPr lang="en-US" dirty="0"/>
              <a:t>IN ALL-CAPS, LOOSE SPACING</a:t>
            </a:r>
          </a:p>
        </p:txBody>
      </p:sp>
      <p:sp>
        <p:nvSpPr>
          <p:cNvPr id="6" name="Content Placeholder 5">
            <a:extLst>
              <a:ext uri="{FF2B5EF4-FFF2-40B4-BE49-F238E27FC236}">
                <a16:creationId xmlns:a16="http://schemas.microsoft.com/office/drawing/2014/main" id="{3A635930-2840-8C58-F733-7B2BB8A4AB96}"/>
              </a:ext>
            </a:extLst>
          </p:cNvPr>
          <p:cNvSpPr>
            <a:spLocks noGrp="1"/>
          </p:cNvSpPr>
          <p:nvPr>
            <p:ph sz="quarter" idx="4"/>
          </p:nvPr>
        </p:nvSpPr>
        <p:spPr>
          <a:xfrm>
            <a:off x="6172200" y="2505075"/>
            <a:ext cx="5183188" cy="29813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6C078858-1F8A-66E5-73A1-A162A7E6AEA6}"/>
              </a:ext>
            </a:extLst>
          </p:cNvPr>
          <p:cNvSpPr>
            <a:spLocks noGrp="1"/>
          </p:cNvSpPr>
          <p:nvPr>
            <p:ph type="sldNum" sz="quarter" idx="12"/>
          </p:nvPr>
        </p:nvSpPr>
        <p:spPr/>
        <p:txBody>
          <a:bodyPr/>
          <a:lstStyle/>
          <a:p>
            <a:fld id="{2EF5B720-A4A1-FD49-AF98-E194DCD54D67}" type="slidenum">
              <a:rPr lang="en-US" smtClean="0"/>
              <a:t>‹#›</a:t>
            </a:fld>
            <a:endParaRPr lang="en-US" dirty="0"/>
          </a:p>
        </p:txBody>
      </p:sp>
      <p:sp>
        <p:nvSpPr>
          <p:cNvPr id="2" name="Title 1">
            <a:extLst>
              <a:ext uri="{FF2B5EF4-FFF2-40B4-BE49-F238E27FC236}">
                <a16:creationId xmlns:a16="http://schemas.microsoft.com/office/drawing/2014/main" id="{9707BC10-C07C-CE64-1F67-DD2AE351C729}"/>
              </a:ext>
            </a:extLst>
          </p:cNvPr>
          <p:cNvSpPr>
            <a:spLocks noGrp="1"/>
          </p:cNvSpPr>
          <p:nvPr>
            <p:ph type="title" hasCustomPrompt="1"/>
          </p:nvPr>
        </p:nvSpPr>
        <p:spPr>
          <a:xfrm>
            <a:off x="381000" y="723900"/>
            <a:ext cx="11811000" cy="914400"/>
          </a:xfrm>
        </p:spPr>
        <p:txBody>
          <a:bodyPr/>
          <a:lstStyle/>
          <a:p>
            <a:r>
              <a:rPr lang="en-US" dirty="0"/>
              <a:t>24 PT HELVETICA NEUE BOLD CONDENSED ITALIC IN ALL-CAPS</a:t>
            </a:r>
          </a:p>
        </p:txBody>
      </p:sp>
    </p:spTree>
    <p:extLst>
      <p:ext uri="{BB962C8B-B14F-4D97-AF65-F5344CB8AC3E}">
        <p14:creationId xmlns:p14="http://schemas.microsoft.com/office/powerpoint/2010/main" val="27176375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ne Content 1 - Teal">
    <p:spTree>
      <p:nvGrpSpPr>
        <p:cNvPr id="1" name=""/>
        <p:cNvGrpSpPr/>
        <p:nvPr/>
      </p:nvGrpSpPr>
      <p:grpSpPr>
        <a:xfrm>
          <a:off x="0" y="0"/>
          <a:ext cx="0" cy="0"/>
          <a:chOff x="0" y="0"/>
          <a:chExt cx="0" cy="0"/>
        </a:xfrm>
      </p:grpSpPr>
      <p:sp>
        <p:nvSpPr>
          <p:cNvPr id="13" name="Rectangle 22">
            <a:extLst>
              <a:ext uri="{FF2B5EF4-FFF2-40B4-BE49-F238E27FC236}">
                <a16:creationId xmlns:a16="http://schemas.microsoft.com/office/drawing/2014/main" id="{EC82AEDF-F261-91FF-549C-4408004ABD32}"/>
              </a:ext>
            </a:extLst>
          </p:cNvPr>
          <p:cNvSpPr>
            <a:spLocks/>
          </p:cNvSpPr>
          <p:nvPr userDrawn="1"/>
        </p:nvSpPr>
        <p:spPr>
          <a:xfrm rot="10800000" flipV="1">
            <a:off x="0" y="2628"/>
            <a:ext cx="1193800" cy="437407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6933157"/>
              <a:gd name="connsiteX1" fmla="*/ 2396125 w 2396125"/>
              <a:gd name="connsiteY1" fmla="*/ 0 h 6933157"/>
              <a:gd name="connsiteX2" fmla="*/ 1888821 w 2396125"/>
              <a:gd name="connsiteY2" fmla="*/ 6933157 h 6933157"/>
              <a:gd name="connsiteX3" fmla="*/ 1878904 w 2396125"/>
              <a:gd name="connsiteY3" fmla="*/ 6858000 h 6933157"/>
              <a:gd name="connsiteX4" fmla="*/ 0 w 2396125"/>
              <a:gd name="connsiteY4" fmla="*/ 12526 h 6933157"/>
              <a:gd name="connsiteX0" fmla="*/ 0 w 1888821"/>
              <a:gd name="connsiteY0" fmla="*/ 31315 h 6951946"/>
              <a:gd name="connsiteX1" fmla="*/ 1851243 w 1888821"/>
              <a:gd name="connsiteY1" fmla="*/ 0 h 6951946"/>
              <a:gd name="connsiteX2" fmla="*/ 1888821 w 1888821"/>
              <a:gd name="connsiteY2" fmla="*/ 6951946 h 6951946"/>
              <a:gd name="connsiteX3" fmla="*/ 1878904 w 1888821"/>
              <a:gd name="connsiteY3" fmla="*/ 6876789 h 6951946"/>
              <a:gd name="connsiteX4" fmla="*/ 0 w 1888821"/>
              <a:gd name="connsiteY4" fmla="*/ 31315 h 6951946"/>
              <a:gd name="connsiteX0" fmla="*/ 0 w 1888821"/>
              <a:gd name="connsiteY0" fmla="*/ 0 h 6920631"/>
              <a:gd name="connsiteX1" fmla="*/ 1870032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25052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821" h="6920631">
                <a:moveTo>
                  <a:pt x="0" y="0"/>
                </a:moveTo>
                <a:lnTo>
                  <a:pt x="1888821" y="6264"/>
                </a:lnTo>
                <a:lnTo>
                  <a:pt x="1888821" y="6920631"/>
                </a:lnTo>
                <a:lnTo>
                  <a:pt x="1878904" y="68454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3" name="Content Placeholder 2">
            <a:extLst>
              <a:ext uri="{FF2B5EF4-FFF2-40B4-BE49-F238E27FC236}">
                <a16:creationId xmlns:a16="http://schemas.microsoft.com/office/drawing/2014/main" id="{0DFD8524-9B86-EC46-76C4-2A2575452448}"/>
              </a:ext>
            </a:extLst>
          </p:cNvPr>
          <p:cNvSpPr>
            <a:spLocks noGrp="1"/>
          </p:cNvSpPr>
          <p:nvPr>
            <p:ph idx="1"/>
          </p:nvPr>
        </p:nvSpPr>
        <p:spPr>
          <a:xfrm>
            <a:off x="838200" y="2057400"/>
            <a:ext cx="10515600" cy="3429000"/>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7825093F-5FBB-CC93-B528-8CC30242564A}"/>
              </a:ext>
            </a:extLst>
          </p:cNvPr>
          <p:cNvSpPr>
            <a:spLocks noGrp="1"/>
          </p:cNvSpPr>
          <p:nvPr>
            <p:ph type="title" hasCustomPrompt="1"/>
          </p:nvPr>
        </p:nvSpPr>
        <p:spPr>
          <a:xfrm>
            <a:off x="402336" y="723900"/>
            <a:ext cx="11777448" cy="914400"/>
          </a:xfrm>
        </p:spPr>
        <p:txBody>
          <a:bodyPr/>
          <a:lstStyle/>
          <a:p>
            <a:r>
              <a:rPr lang="en-US" dirty="0"/>
              <a:t>24 PT HELVETICA NEUE BOLD CONDENSED ITALIC IN ALL-CAPS</a:t>
            </a:r>
          </a:p>
        </p:txBody>
      </p:sp>
      <p:sp>
        <p:nvSpPr>
          <p:cNvPr id="6" name="Slide Number Placeholder 5">
            <a:extLst>
              <a:ext uri="{FF2B5EF4-FFF2-40B4-BE49-F238E27FC236}">
                <a16:creationId xmlns:a16="http://schemas.microsoft.com/office/drawing/2014/main" id="{8663E4DA-F892-776A-65A0-959C0346F4D2}"/>
              </a:ext>
            </a:extLst>
          </p:cNvPr>
          <p:cNvSpPr>
            <a:spLocks noGrp="1"/>
          </p:cNvSpPr>
          <p:nvPr>
            <p:ph type="sldNum" sz="quarter" idx="12"/>
          </p:nvPr>
        </p:nvSpPr>
        <p:spPr/>
        <p:txBody>
          <a:bodyPr/>
          <a:lstStyle/>
          <a:p>
            <a:fld id="{2EF5B720-A4A1-FD49-AF98-E194DCD54D67}" type="slidenum">
              <a:rPr lang="en-US" smtClean="0"/>
              <a:t>‹#›</a:t>
            </a:fld>
            <a:endParaRPr lang="en-US" dirty="0"/>
          </a:p>
        </p:txBody>
      </p:sp>
    </p:spTree>
    <p:extLst>
      <p:ext uri="{BB962C8B-B14F-4D97-AF65-F5344CB8AC3E}">
        <p14:creationId xmlns:p14="http://schemas.microsoft.com/office/powerpoint/2010/main" val="2177055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2 - Light Gray">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A3AFEFA8-F229-F0C9-6387-3094F8FE5B51}"/>
              </a:ext>
            </a:extLst>
          </p:cNvPr>
          <p:cNvSpPr>
            <a:spLocks/>
          </p:cNvSpPr>
          <p:nvPr userDrawn="1"/>
        </p:nvSpPr>
        <p:spPr>
          <a:xfrm rot="10800000" flipV="1">
            <a:off x="197" y="-3959"/>
            <a:ext cx="1197864" cy="437407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6933157"/>
              <a:gd name="connsiteX1" fmla="*/ 2396125 w 2396125"/>
              <a:gd name="connsiteY1" fmla="*/ 0 h 6933157"/>
              <a:gd name="connsiteX2" fmla="*/ 1888821 w 2396125"/>
              <a:gd name="connsiteY2" fmla="*/ 6933157 h 6933157"/>
              <a:gd name="connsiteX3" fmla="*/ 1878904 w 2396125"/>
              <a:gd name="connsiteY3" fmla="*/ 6858000 h 6933157"/>
              <a:gd name="connsiteX4" fmla="*/ 0 w 2396125"/>
              <a:gd name="connsiteY4" fmla="*/ 12526 h 6933157"/>
              <a:gd name="connsiteX0" fmla="*/ 0 w 1888821"/>
              <a:gd name="connsiteY0" fmla="*/ 31315 h 6951946"/>
              <a:gd name="connsiteX1" fmla="*/ 1851243 w 1888821"/>
              <a:gd name="connsiteY1" fmla="*/ 0 h 6951946"/>
              <a:gd name="connsiteX2" fmla="*/ 1888821 w 1888821"/>
              <a:gd name="connsiteY2" fmla="*/ 6951946 h 6951946"/>
              <a:gd name="connsiteX3" fmla="*/ 1878904 w 1888821"/>
              <a:gd name="connsiteY3" fmla="*/ 6876789 h 6951946"/>
              <a:gd name="connsiteX4" fmla="*/ 0 w 1888821"/>
              <a:gd name="connsiteY4" fmla="*/ 31315 h 6951946"/>
              <a:gd name="connsiteX0" fmla="*/ 0 w 1888821"/>
              <a:gd name="connsiteY0" fmla="*/ 0 h 6920631"/>
              <a:gd name="connsiteX1" fmla="*/ 1870032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25052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821" h="6920631">
                <a:moveTo>
                  <a:pt x="0" y="0"/>
                </a:moveTo>
                <a:lnTo>
                  <a:pt x="1888821" y="6264"/>
                </a:lnTo>
                <a:lnTo>
                  <a:pt x="1888821" y="6920631"/>
                </a:lnTo>
                <a:lnTo>
                  <a:pt x="1878904" y="68454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Title 1">
            <a:extLst>
              <a:ext uri="{FF2B5EF4-FFF2-40B4-BE49-F238E27FC236}">
                <a16:creationId xmlns:a16="http://schemas.microsoft.com/office/drawing/2014/main" id="{B9A76358-BDA7-6B27-5AE6-8078427A03CD}"/>
              </a:ext>
            </a:extLst>
          </p:cNvPr>
          <p:cNvSpPr>
            <a:spLocks noGrp="1"/>
          </p:cNvSpPr>
          <p:nvPr>
            <p:ph type="title" hasCustomPrompt="1"/>
          </p:nvPr>
        </p:nvSpPr>
        <p:spPr/>
        <p:txBody>
          <a:bodyPr/>
          <a:lstStyle/>
          <a:p>
            <a:r>
              <a:rPr lang="en-US" dirty="0"/>
              <a:t>24 PT HELVETICA NEUE BOLD CONDENSED ITALIC IN ALL-CAPS</a:t>
            </a:r>
          </a:p>
        </p:txBody>
      </p:sp>
      <p:sp>
        <p:nvSpPr>
          <p:cNvPr id="3" name="Content Placeholder 2">
            <a:extLst>
              <a:ext uri="{FF2B5EF4-FFF2-40B4-BE49-F238E27FC236}">
                <a16:creationId xmlns:a16="http://schemas.microsoft.com/office/drawing/2014/main" id="{702B4E02-8C19-03C3-E0CC-447146940CEE}"/>
              </a:ext>
            </a:extLst>
          </p:cNvPr>
          <p:cNvSpPr>
            <a:spLocks noGrp="1"/>
          </p:cNvSpPr>
          <p:nvPr>
            <p:ph sz="half" idx="1"/>
          </p:nvPr>
        </p:nvSpPr>
        <p:spPr>
          <a:xfrm>
            <a:off x="838200"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9CD045D-7157-470D-1829-99662494F98A}"/>
              </a:ext>
            </a:extLst>
          </p:cNvPr>
          <p:cNvSpPr>
            <a:spLocks noGrp="1"/>
          </p:cNvSpPr>
          <p:nvPr>
            <p:ph sz="half" idx="2"/>
          </p:nvPr>
        </p:nvSpPr>
        <p:spPr>
          <a:xfrm>
            <a:off x="6196584"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907176FF-E606-9359-8914-FB38F8B45B38}"/>
              </a:ext>
            </a:extLst>
          </p:cNvPr>
          <p:cNvSpPr>
            <a:spLocks noGrp="1"/>
          </p:cNvSpPr>
          <p:nvPr>
            <p:ph type="sldNum" sz="quarter" idx="12"/>
          </p:nvPr>
        </p:nvSpPr>
        <p:spPr/>
        <p:txBody>
          <a:bodyPr/>
          <a:lstStyle/>
          <a:p>
            <a:fld id="{2EF5B720-A4A1-FD49-AF98-E194DCD54D67}" type="slidenum">
              <a:rPr lang="en-US" smtClean="0"/>
              <a:t>‹#›</a:t>
            </a:fld>
            <a:endParaRPr lang="en-US" dirty="0"/>
          </a:p>
        </p:txBody>
      </p:sp>
    </p:spTree>
    <p:extLst>
      <p:ext uri="{BB962C8B-B14F-4D97-AF65-F5344CB8AC3E}">
        <p14:creationId xmlns:p14="http://schemas.microsoft.com/office/powerpoint/2010/main" val="22506864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2 - MId Gray">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A3AFEFA8-F229-F0C9-6387-3094F8FE5B51}"/>
              </a:ext>
            </a:extLst>
          </p:cNvPr>
          <p:cNvSpPr>
            <a:spLocks/>
          </p:cNvSpPr>
          <p:nvPr userDrawn="1"/>
        </p:nvSpPr>
        <p:spPr>
          <a:xfrm rot="10800000" flipV="1">
            <a:off x="197" y="-3959"/>
            <a:ext cx="1197864" cy="437407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6933157"/>
              <a:gd name="connsiteX1" fmla="*/ 2396125 w 2396125"/>
              <a:gd name="connsiteY1" fmla="*/ 0 h 6933157"/>
              <a:gd name="connsiteX2" fmla="*/ 1888821 w 2396125"/>
              <a:gd name="connsiteY2" fmla="*/ 6933157 h 6933157"/>
              <a:gd name="connsiteX3" fmla="*/ 1878904 w 2396125"/>
              <a:gd name="connsiteY3" fmla="*/ 6858000 h 6933157"/>
              <a:gd name="connsiteX4" fmla="*/ 0 w 2396125"/>
              <a:gd name="connsiteY4" fmla="*/ 12526 h 6933157"/>
              <a:gd name="connsiteX0" fmla="*/ 0 w 1888821"/>
              <a:gd name="connsiteY0" fmla="*/ 31315 h 6951946"/>
              <a:gd name="connsiteX1" fmla="*/ 1851243 w 1888821"/>
              <a:gd name="connsiteY1" fmla="*/ 0 h 6951946"/>
              <a:gd name="connsiteX2" fmla="*/ 1888821 w 1888821"/>
              <a:gd name="connsiteY2" fmla="*/ 6951946 h 6951946"/>
              <a:gd name="connsiteX3" fmla="*/ 1878904 w 1888821"/>
              <a:gd name="connsiteY3" fmla="*/ 6876789 h 6951946"/>
              <a:gd name="connsiteX4" fmla="*/ 0 w 1888821"/>
              <a:gd name="connsiteY4" fmla="*/ 31315 h 6951946"/>
              <a:gd name="connsiteX0" fmla="*/ 0 w 1888821"/>
              <a:gd name="connsiteY0" fmla="*/ 0 h 6920631"/>
              <a:gd name="connsiteX1" fmla="*/ 1870032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25052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821" h="6920631">
                <a:moveTo>
                  <a:pt x="0" y="0"/>
                </a:moveTo>
                <a:lnTo>
                  <a:pt x="1888821" y="6264"/>
                </a:lnTo>
                <a:lnTo>
                  <a:pt x="1888821" y="6920631"/>
                </a:lnTo>
                <a:lnTo>
                  <a:pt x="1878904" y="68454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Title 1">
            <a:extLst>
              <a:ext uri="{FF2B5EF4-FFF2-40B4-BE49-F238E27FC236}">
                <a16:creationId xmlns:a16="http://schemas.microsoft.com/office/drawing/2014/main" id="{B9A76358-BDA7-6B27-5AE6-8078427A03CD}"/>
              </a:ext>
            </a:extLst>
          </p:cNvPr>
          <p:cNvSpPr>
            <a:spLocks noGrp="1"/>
          </p:cNvSpPr>
          <p:nvPr>
            <p:ph type="title" hasCustomPrompt="1"/>
          </p:nvPr>
        </p:nvSpPr>
        <p:spPr/>
        <p:txBody>
          <a:bodyPr/>
          <a:lstStyle/>
          <a:p>
            <a:r>
              <a:rPr lang="en-US" dirty="0"/>
              <a:t>24 PT HELVETICA NEUE BOLD CONDENSED ITALIC IN ALL-CAPS</a:t>
            </a:r>
          </a:p>
        </p:txBody>
      </p:sp>
      <p:sp>
        <p:nvSpPr>
          <p:cNvPr id="3" name="Content Placeholder 2">
            <a:extLst>
              <a:ext uri="{FF2B5EF4-FFF2-40B4-BE49-F238E27FC236}">
                <a16:creationId xmlns:a16="http://schemas.microsoft.com/office/drawing/2014/main" id="{702B4E02-8C19-03C3-E0CC-447146940CEE}"/>
              </a:ext>
            </a:extLst>
          </p:cNvPr>
          <p:cNvSpPr>
            <a:spLocks noGrp="1"/>
          </p:cNvSpPr>
          <p:nvPr>
            <p:ph sz="half" idx="1"/>
          </p:nvPr>
        </p:nvSpPr>
        <p:spPr>
          <a:xfrm>
            <a:off x="838200"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9CD045D-7157-470D-1829-99662494F98A}"/>
              </a:ext>
            </a:extLst>
          </p:cNvPr>
          <p:cNvSpPr>
            <a:spLocks noGrp="1"/>
          </p:cNvSpPr>
          <p:nvPr>
            <p:ph sz="half" idx="2"/>
          </p:nvPr>
        </p:nvSpPr>
        <p:spPr>
          <a:xfrm>
            <a:off x="6196584"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907176FF-E606-9359-8914-FB38F8B45B38}"/>
              </a:ext>
            </a:extLst>
          </p:cNvPr>
          <p:cNvSpPr>
            <a:spLocks noGrp="1"/>
          </p:cNvSpPr>
          <p:nvPr>
            <p:ph type="sldNum" sz="quarter" idx="12"/>
          </p:nvPr>
        </p:nvSpPr>
        <p:spPr/>
        <p:txBody>
          <a:bodyPr/>
          <a:lstStyle/>
          <a:p>
            <a:fld id="{2EF5B720-A4A1-FD49-AF98-E194DCD54D67}" type="slidenum">
              <a:rPr lang="en-US" smtClean="0"/>
              <a:t>‹#›</a:t>
            </a:fld>
            <a:endParaRPr lang="en-US" dirty="0"/>
          </a:p>
        </p:txBody>
      </p:sp>
    </p:spTree>
    <p:extLst>
      <p:ext uri="{BB962C8B-B14F-4D97-AF65-F5344CB8AC3E}">
        <p14:creationId xmlns:p14="http://schemas.microsoft.com/office/powerpoint/2010/main" val="14380063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2 - Dark Gray">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A3AFEFA8-F229-F0C9-6387-3094F8FE5B51}"/>
              </a:ext>
            </a:extLst>
          </p:cNvPr>
          <p:cNvSpPr>
            <a:spLocks/>
          </p:cNvSpPr>
          <p:nvPr userDrawn="1"/>
        </p:nvSpPr>
        <p:spPr>
          <a:xfrm rot="10800000" flipV="1">
            <a:off x="197" y="-3959"/>
            <a:ext cx="1197864" cy="437407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6933157"/>
              <a:gd name="connsiteX1" fmla="*/ 2396125 w 2396125"/>
              <a:gd name="connsiteY1" fmla="*/ 0 h 6933157"/>
              <a:gd name="connsiteX2" fmla="*/ 1888821 w 2396125"/>
              <a:gd name="connsiteY2" fmla="*/ 6933157 h 6933157"/>
              <a:gd name="connsiteX3" fmla="*/ 1878904 w 2396125"/>
              <a:gd name="connsiteY3" fmla="*/ 6858000 h 6933157"/>
              <a:gd name="connsiteX4" fmla="*/ 0 w 2396125"/>
              <a:gd name="connsiteY4" fmla="*/ 12526 h 6933157"/>
              <a:gd name="connsiteX0" fmla="*/ 0 w 1888821"/>
              <a:gd name="connsiteY0" fmla="*/ 31315 h 6951946"/>
              <a:gd name="connsiteX1" fmla="*/ 1851243 w 1888821"/>
              <a:gd name="connsiteY1" fmla="*/ 0 h 6951946"/>
              <a:gd name="connsiteX2" fmla="*/ 1888821 w 1888821"/>
              <a:gd name="connsiteY2" fmla="*/ 6951946 h 6951946"/>
              <a:gd name="connsiteX3" fmla="*/ 1878904 w 1888821"/>
              <a:gd name="connsiteY3" fmla="*/ 6876789 h 6951946"/>
              <a:gd name="connsiteX4" fmla="*/ 0 w 1888821"/>
              <a:gd name="connsiteY4" fmla="*/ 31315 h 6951946"/>
              <a:gd name="connsiteX0" fmla="*/ 0 w 1888821"/>
              <a:gd name="connsiteY0" fmla="*/ 0 h 6920631"/>
              <a:gd name="connsiteX1" fmla="*/ 1870032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25052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821" h="6920631">
                <a:moveTo>
                  <a:pt x="0" y="0"/>
                </a:moveTo>
                <a:lnTo>
                  <a:pt x="1888821" y="6264"/>
                </a:lnTo>
                <a:lnTo>
                  <a:pt x="1888821" y="6920631"/>
                </a:lnTo>
                <a:lnTo>
                  <a:pt x="1878904" y="68454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Title 1">
            <a:extLst>
              <a:ext uri="{FF2B5EF4-FFF2-40B4-BE49-F238E27FC236}">
                <a16:creationId xmlns:a16="http://schemas.microsoft.com/office/drawing/2014/main" id="{B9A76358-BDA7-6B27-5AE6-8078427A03CD}"/>
              </a:ext>
            </a:extLst>
          </p:cNvPr>
          <p:cNvSpPr>
            <a:spLocks noGrp="1"/>
          </p:cNvSpPr>
          <p:nvPr>
            <p:ph type="title" hasCustomPrompt="1"/>
          </p:nvPr>
        </p:nvSpPr>
        <p:spPr/>
        <p:txBody>
          <a:bodyPr/>
          <a:lstStyle/>
          <a:p>
            <a:r>
              <a:rPr lang="en-US" dirty="0"/>
              <a:t>24 PT HELVETICA NEUE BOLD CONDENSED ITALIC IN ALL-CAPS</a:t>
            </a:r>
          </a:p>
        </p:txBody>
      </p:sp>
      <p:sp>
        <p:nvSpPr>
          <p:cNvPr id="3" name="Content Placeholder 2">
            <a:extLst>
              <a:ext uri="{FF2B5EF4-FFF2-40B4-BE49-F238E27FC236}">
                <a16:creationId xmlns:a16="http://schemas.microsoft.com/office/drawing/2014/main" id="{702B4E02-8C19-03C3-E0CC-447146940CEE}"/>
              </a:ext>
            </a:extLst>
          </p:cNvPr>
          <p:cNvSpPr>
            <a:spLocks noGrp="1"/>
          </p:cNvSpPr>
          <p:nvPr>
            <p:ph sz="half" idx="1"/>
          </p:nvPr>
        </p:nvSpPr>
        <p:spPr>
          <a:xfrm>
            <a:off x="838200"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9CD045D-7157-470D-1829-99662494F98A}"/>
              </a:ext>
            </a:extLst>
          </p:cNvPr>
          <p:cNvSpPr>
            <a:spLocks noGrp="1"/>
          </p:cNvSpPr>
          <p:nvPr>
            <p:ph sz="half" idx="2"/>
          </p:nvPr>
        </p:nvSpPr>
        <p:spPr>
          <a:xfrm>
            <a:off x="6196584"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907176FF-E606-9359-8914-FB38F8B45B38}"/>
              </a:ext>
            </a:extLst>
          </p:cNvPr>
          <p:cNvSpPr>
            <a:spLocks noGrp="1"/>
          </p:cNvSpPr>
          <p:nvPr>
            <p:ph type="sldNum" sz="quarter" idx="12"/>
          </p:nvPr>
        </p:nvSpPr>
        <p:spPr/>
        <p:txBody>
          <a:bodyPr/>
          <a:lstStyle/>
          <a:p>
            <a:fld id="{2EF5B720-A4A1-FD49-AF98-E194DCD54D67}" type="slidenum">
              <a:rPr lang="en-US" smtClean="0"/>
              <a:t>‹#›</a:t>
            </a:fld>
            <a:endParaRPr lang="en-US" dirty="0"/>
          </a:p>
        </p:txBody>
      </p:sp>
    </p:spTree>
    <p:extLst>
      <p:ext uri="{BB962C8B-B14F-4D97-AF65-F5344CB8AC3E}">
        <p14:creationId xmlns:p14="http://schemas.microsoft.com/office/powerpoint/2010/main" val="1593832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2 - Light Gray_Custom Photo">
    <p:spTree>
      <p:nvGrpSpPr>
        <p:cNvPr id="1" name=""/>
        <p:cNvGrpSpPr/>
        <p:nvPr/>
      </p:nvGrpSpPr>
      <p:grpSpPr>
        <a:xfrm>
          <a:off x="0" y="0"/>
          <a:ext cx="0" cy="0"/>
          <a:chOff x="0" y="0"/>
          <a:chExt cx="0" cy="0"/>
        </a:xfrm>
      </p:grpSpPr>
      <p:sp>
        <p:nvSpPr>
          <p:cNvPr id="5" name="Rectangle 22">
            <a:extLst>
              <a:ext uri="{FF2B5EF4-FFF2-40B4-BE49-F238E27FC236}">
                <a16:creationId xmlns:a16="http://schemas.microsoft.com/office/drawing/2014/main" id="{811F89D0-A05E-224B-12B4-A592BDB1C3D8}"/>
              </a:ext>
            </a:extLst>
          </p:cNvPr>
          <p:cNvSpPr>
            <a:spLocks/>
          </p:cNvSpPr>
          <p:nvPr userDrawn="1"/>
        </p:nvSpPr>
        <p:spPr>
          <a:xfrm rot="10800000">
            <a:off x="5105400"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Picture Placeholder 10">
            <a:extLst>
              <a:ext uri="{FF2B5EF4-FFF2-40B4-BE49-F238E27FC236}">
                <a16:creationId xmlns:a16="http://schemas.microsoft.com/office/drawing/2014/main" id="{29CFCEFA-9620-CB4B-1BEB-E87790E2423B}"/>
              </a:ext>
            </a:extLst>
          </p:cNvPr>
          <p:cNvSpPr>
            <a:spLocks noGrp="1"/>
          </p:cNvSpPr>
          <p:nvPr>
            <p:ph type="pic" sz="quarter" idx="16"/>
          </p:nvPr>
        </p:nvSpPr>
        <p:spPr>
          <a:xfrm>
            <a:off x="0" y="0"/>
            <a:ext cx="6882720" cy="6878548"/>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0 w 9243754"/>
              <a:gd name="connsiteY0" fmla="*/ 6868274 h 6868274"/>
              <a:gd name="connsiteX1" fmla="*/ 2392595 w 9243754"/>
              <a:gd name="connsiteY1" fmla="*/ 10274 h 6868274"/>
              <a:gd name="connsiteX2" fmla="*/ 9243754 w 9243754"/>
              <a:gd name="connsiteY2" fmla="*/ 0 h 6868274"/>
              <a:gd name="connsiteX3" fmla="*/ 7518980 w 9243754"/>
              <a:gd name="connsiteY3" fmla="*/ 6868274 h 6868274"/>
              <a:gd name="connsiteX4" fmla="*/ 0 w 9243754"/>
              <a:gd name="connsiteY4" fmla="*/ 6868274 h 6868274"/>
              <a:gd name="connsiteX0" fmla="*/ 823217 w 6851159"/>
              <a:gd name="connsiteY0" fmla="*/ 6313469 h 6868274"/>
              <a:gd name="connsiteX1" fmla="*/ 0 w 6851159"/>
              <a:gd name="connsiteY1" fmla="*/ 10274 h 6868274"/>
              <a:gd name="connsiteX2" fmla="*/ 6851159 w 6851159"/>
              <a:gd name="connsiteY2" fmla="*/ 0 h 6868274"/>
              <a:gd name="connsiteX3" fmla="*/ 5126385 w 6851159"/>
              <a:gd name="connsiteY3" fmla="*/ 6868274 h 6868274"/>
              <a:gd name="connsiteX4" fmla="*/ 823217 w 6851159"/>
              <a:gd name="connsiteY4" fmla="*/ 6313469 h 6868274"/>
              <a:gd name="connsiteX0" fmla="*/ 0 w 6880697"/>
              <a:gd name="connsiteY0" fmla="*/ 6868274 h 6868274"/>
              <a:gd name="connsiteX1" fmla="*/ 29538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0 w 6880697"/>
              <a:gd name="connsiteY0" fmla="*/ 6868274 h 6868274"/>
              <a:gd name="connsiteX1" fmla="*/ 8990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2023 w 6882720"/>
              <a:gd name="connsiteY0" fmla="*/ 6878548 h 6878548"/>
              <a:gd name="connsiteX1" fmla="*/ 739 w 6882720"/>
              <a:gd name="connsiteY1" fmla="*/ 0 h 6878548"/>
              <a:gd name="connsiteX2" fmla="*/ 6882720 w 6882720"/>
              <a:gd name="connsiteY2" fmla="*/ 10274 h 6878548"/>
              <a:gd name="connsiteX3" fmla="*/ 5157946 w 6882720"/>
              <a:gd name="connsiteY3" fmla="*/ 6878548 h 6878548"/>
              <a:gd name="connsiteX4" fmla="*/ 2023 w 6882720"/>
              <a:gd name="connsiteY4" fmla="*/ 6878548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720" h="6878548">
                <a:moveTo>
                  <a:pt x="2023" y="6878548"/>
                </a:moveTo>
                <a:cubicBezTo>
                  <a:pt x="5020" y="4592548"/>
                  <a:pt x="-2258" y="2286000"/>
                  <a:pt x="739" y="0"/>
                </a:cubicBezTo>
                <a:lnTo>
                  <a:pt x="6882720" y="10274"/>
                </a:lnTo>
                <a:lnTo>
                  <a:pt x="5157946" y="6878548"/>
                </a:lnTo>
                <a:lnTo>
                  <a:pt x="2023" y="6878548"/>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dirty="0"/>
              <a:t>Click icon to add picture</a:t>
            </a:r>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6019800" y="3429000"/>
            <a:ext cx="5333999"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24 PT HELVETICA NEUE BOLD 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1"/>
            <a:ext cx="9067573" cy="1617662"/>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sp>
        <p:nvSpPr>
          <p:cNvPr id="10" name="Slide Number Placeholder 9">
            <a:extLst>
              <a:ext uri="{FF2B5EF4-FFF2-40B4-BE49-F238E27FC236}">
                <a16:creationId xmlns:a16="http://schemas.microsoft.com/office/drawing/2014/main" id="{3163932F-68CD-5A67-8643-FC64C39701DF}"/>
              </a:ext>
            </a:extLst>
          </p:cNvPr>
          <p:cNvSpPr>
            <a:spLocks noGrp="1"/>
          </p:cNvSpPr>
          <p:nvPr>
            <p:ph type="sldNum" sz="quarter" idx="19"/>
          </p:nvPr>
        </p:nvSpPr>
        <p:spPr/>
        <p:txBody>
          <a:bodyPr/>
          <a:lstStyle/>
          <a:p>
            <a:fld id="{2EF5B720-A4A1-FD49-AF98-E194DCD54D67}" type="slidenum">
              <a:rPr lang="en-US" smtClean="0"/>
              <a:pPr/>
              <a:t>‹#›</a:t>
            </a:fld>
            <a:endParaRPr lang="en-US" dirty="0"/>
          </a:p>
        </p:txBody>
      </p:sp>
      <p:pic>
        <p:nvPicPr>
          <p:cNvPr id="11" name="Picture 10" descr="A picture containing icon&#10;&#10;Description automatically generated">
            <a:extLst>
              <a:ext uri="{FF2B5EF4-FFF2-40B4-BE49-F238E27FC236}">
                <a16:creationId xmlns:a16="http://schemas.microsoft.com/office/drawing/2014/main" id="{9FAE10D9-406C-D9D3-EFB1-D0B6AFF6CA9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13590955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2 - Gold">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A3AFEFA8-F229-F0C9-6387-3094F8FE5B51}"/>
              </a:ext>
            </a:extLst>
          </p:cNvPr>
          <p:cNvSpPr>
            <a:spLocks/>
          </p:cNvSpPr>
          <p:nvPr userDrawn="1"/>
        </p:nvSpPr>
        <p:spPr>
          <a:xfrm rot="10800000" flipV="1">
            <a:off x="197" y="-3959"/>
            <a:ext cx="1197864" cy="437407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6933157"/>
              <a:gd name="connsiteX1" fmla="*/ 2396125 w 2396125"/>
              <a:gd name="connsiteY1" fmla="*/ 0 h 6933157"/>
              <a:gd name="connsiteX2" fmla="*/ 1888821 w 2396125"/>
              <a:gd name="connsiteY2" fmla="*/ 6933157 h 6933157"/>
              <a:gd name="connsiteX3" fmla="*/ 1878904 w 2396125"/>
              <a:gd name="connsiteY3" fmla="*/ 6858000 h 6933157"/>
              <a:gd name="connsiteX4" fmla="*/ 0 w 2396125"/>
              <a:gd name="connsiteY4" fmla="*/ 12526 h 6933157"/>
              <a:gd name="connsiteX0" fmla="*/ 0 w 1888821"/>
              <a:gd name="connsiteY0" fmla="*/ 31315 h 6951946"/>
              <a:gd name="connsiteX1" fmla="*/ 1851243 w 1888821"/>
              <a:gd name="connsiteY1" fmla="*/ 0 h 6951946"/>
              <a:gd name="connsiteX2" fmla="*/ 1888821 w 1888821"/>
              <a:gd name="connsiteY2" fmla="*/ 6951946 h 6951946"/>
              <a:gd name="connsiteX3" fmla="*/ 1878904 w 1888821"/>
              <a:gd name="connsiteY3" fmla="*/ 6876789 h 6951946"/>
              <a:gd name="connsiteX4" fmla="*/ 0 w 1888821"/>
              <a:gd name="connsiteY4" fmla="*/ 31315 h 6951946"/>
              <a:gd name="connsiteX0" fmla="*/ 0 w 1888821"/>
              <a:gd name="connsiteY0" fmla="*/ 0 h 6920631"/>
              <a:gd name="connsiteX1" fmla="*/ 1870032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25052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821" h="6920631">
                <a:moveTo>
                  <a:pt x="0" y="0"/>
                </a:moveTo>
                <a:lnTo>
                  <a:pt x="1888821" y="6264"/>
                </a:lnTo>
                <a:lnTo>
                  <a:pt x="1888821" y="6920631"/>
                </a:lnTo>
                <a:lnTo>
                  <a:pt x="1878904" y="68454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Title 1">
            <a:extLst>
              <a:ext uri="{FF2B5EF4-FFF2-40B4-BE49-F238E27FC236}">
                <a16:creationId xmlns:a16="http://schemas.microsoft.com/office/drawing/2014/main" id="{B9A76358-BDA7-6B27-5AE6-8078427A03CD}"/>
              </a:ext>
            </a:extLst>
          </p:cNvPr>
          <p:cNvSpPr>
            <a:spLocks noGrp="1"/>
          </p:cNvSpPr>
          <p:nvPr>
            <p:ph type="title" hasCustomPrompt="1"/>
          </p:nvPr>
        </p:nvSpPr>
        <p:spPr>
          <a:solidFill>
            <a:schemeClr val="bg2"/>
          </a:solidFill>
        </p:spPr>
        <p:txBody>
          <a:bodyPr/>
          <a:lstStyle/>
          <a:p>
            <a:r>
              <a:rPr lang="en-US" dirty="0"/>
              <a:t>24 PT HELVETICA NEUE BOLD CONDENSED ITALIC IN ALL-CAPS</a:t>
            </a:r>
          </a:p>
        </p:txBody>
      </p:sp>
      <p:sp>
        <p:nvSpPr>
          <p:cNvPr id="3" name="Content Placeholder 2">
            <a:extLst>
              <a:ext uri="{FF2B5EF4-FFF2-40B4-BE49-F238E27FC236}">
                <a16:creationId xmlns:a16="http://schemas.microsoft.com/office/drawing/2014/main" id="{702B4E02-8C19-03C3-E0CC-447146940CEE}"/>
              </a:ext>
            </a:extLst>
          </p:cNvPr>
          <p:cNvSpPr>
            <a:spLocks noGrp="1"/>
          </p:cNvSpPr>
          <p:nvPr>
            <p:ph sz="half" idx="1"/>
          </p:nvPr>
        </p:nvSpPr>
        <p:spPr>
          <a:xfrm>
            <a:off x="838200"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9CD045D-7157-470D-1829-99662494F98A}"/>
              </a:ext>
            </a:extLst>
          </p:cNvPr>
          <p:cNvSpPr>
            <a:spLocks noGrp="1"/>
          </p:cNvSpPr>
          <p:nvPr>
            <p:ph sz="half" idx="2"/>
          </p:nvPr>
        </p:nvSpPr>
        <p:spPr>
          <a:xfrm>
            <a:off x="6196584"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907176FF-E606-9359-8914-FB38F8B45B38}"/>
              </a:ext>
            </a:extLst>
          </p:cNvPr>
          <p:cNvSpPr>
            <a:spLocks noGrp="1"/>
          </p:cNvSpPr>
          <p:nvPr>
            <p:ph type="sldNum" sz="quarter" idx="12"/>
          </p:nvPr>
        </p:nvSpPr>
        <p:spPr/>
        <p:txBody>
          <a:bodyPr/>
          <a:lstStyle/>
          <a:p>
            <a:fld id="{2EF5B720-A4A1-FD49-AF98-E194DCD54D67}" type="slidenum">
              <a:rPr lang="en-US" smtClean="0"/>
              <a:t>‹#›</a:t>
            </a:fld>
            <a:endParaRPr lang="en-US" dirty="0"/>
          </a:p>
        </p:txBody>
      </p:sp>
    </p:spTree>
    <p:extLst>
      <p:ext uri="{BB962C8B-B14F-4D97-AF65-F5344CB8AC3E}">
        <p14:creationId xmlns:p14="http://schemas.microsoft.com/office/powerpoint/2010/main" val="22088054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1_Two Content 2 - Gold">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A3AFEFA8-F229-F0C9-6387-3094F8FE5B51}"/>
              </a:ext>
            </a:extLst>
          </p:cNvPr>
          <p:cNvSpPr>
            <a:spLocks/>
          </p:cNvSpPr>
          <p:nvPr userDrawn="1"/>
        </p:nvSpPr>
        <p:spPr>
          <a:xfrm rot="10800000" flipV="1">
            <a:off x="197" y="-3959"/>
            <a:ext cx="1197864" cy="437407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6933157"/>
              <a:gd name="connsiteX1" fmla="*/ 2396125 w 2396125"/>
              <a:gd name="connsiteY1" fmla="*/ 0 h 6933157"/>
              <a:gd name="connsiteX2" fmla="*/ 1888821 w 2396125"/>
              <a:gd name="connsiteY2" fmla="*/ 6933157 h 6933157"/>
              <a:gd name="connsiteX3" fmla="*/ 1878904 w 2396125"/>
              <a:gd name="connsiteY3" fmla="*/ 6858000 h 6933157"/>
              <a:gd name="connsiteX4" fmla="*/ 0 w 2396125"/>
              <a:gd name="connsiteY4" fmla="*/ 12526 h 6933157"/>
              <a:gd name="connsiteX0" fmla="*/ 0 w 1888821"/>
              <a:gd name="connsiteY0" fmla="*/ 31315 h 6951946"/>
              <a:gd name="connsiteX1" fmla="*/ 1851243 w 1888821"/>
              <a:gd name="connsiteY1" fmla="*/ 0 h 6951946"/>
              <a:gd name="connsiteX2" fmla="*/ 1888821 w 1888821"/>
              <a:gd name="connsiteY2" fmla="*/ 6951946 h 6951946"/>
              <a:gd name="connsiteX3" fmla="*/ 1878904 w 1888821"/>
              <a:gd name="connsiteY3" fmla="*/ 6876789 h 6951946"/>
              <a:gd name="connsiteX4" fmla="*/ 0 w 1888821"/>
              <a:gd name="connsiteY4" fmla="*/ 31315 h 6951946"/>
              <a:gd name="connsiteX0" fmla="*/ 0 w 1888821"/>
              <a:gd name="connsiteY0" fmla="*/ 0 h 6920631"/>
              <a:gd name="connsiteX1" fmla="*/ 1870032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25052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821" h="6920631">
                <a:moveTo>
                  <a:pt x="0" y="0"/>
                </a:moveTo>
                <a:lnTo>
                  <a:pt x="1888821" y="6264"/>
                </a:lnTo>
                <a:lnTo>
                  <a:pt x="1888821" y="6920631"/>
                </a:lnTo>
                <a:lnTo>
                  <a:pt x="1878904" y="68454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Title 1">
            <a:extLst>
              <a:ext uri="{FF2B5EF4-FFF2-40B4-BE49-F238E27FC236}">
                <a16:creationId xmlns:a16="http://schemas.microsoft.com/office/drawing/2014/main" id="{B9A76358-BDA7-6B27-5AE6-8078427A03CD}"/>
              </a:ext>
            </a:extLst>
          </p:cNvPr>
          <p:cNvSpPr>
            <a:spLocks noGrp="1"/>
          </p:cNvSpPr>
          <p:nvPr>
            <p:ph type="title" hasCustomPrompt="1"/>
          </p:nvPr>
        </p:nvSpPr>
        <p:spPr>
          <a:solidFill>
            <a:schemeClr val="accent5"/>
          </a:solidFill>
        </p:spPr>
        <p:txBody>
          <a:bodyPr/>
          <a:lstStyle>
            <a:lvl1pPr>
              <a:defRPr>
                <a:solidFill>
                  <a:schemeClr val="bg1"/>
                </a:solidFill>
              </a:defRPr>
            </a:lvl1pPr>
          </a:lstStyle>
          <a:p>
            <a:r>
              <a:rPr lang="en-US" dirty="0"/>
              <a:t>24 PT HELVETICA NEUE BOLD CONDENSED ITALIC IN ALL-CAPS</a:t>
            </a:r>
          </a:p>
        </p:txBody>
      </p:sp>
      <p:sp>
        <p:nvSpPr>
          <p:cNvPr id="3" name="Content Placeholder 2">
            <a:extLst>
              <a:ext uri="{FF2B5EF4-FFF2-40B4-BE49-F238E27FC236}">
                <a16:creationId xmlns:a16="http://schemas.microsoft.com/office/drawing/2014/main" id="{702B4E02-8C19-03C3-E0CC-447146940CEE}"/>
              </a:ext>
            </a:extLst>
          </p:cNvPr>
          <p:cNvSpPr>
            <a:spLocks noGrp="1"/>
          </p:cNvSpPr>
          <p:nvPr>
            <p:ph sz="half" idx="1"/>
          </p:nvPr>
        </p:nvSpPr>
        <p:spPr>
          <a:xfrm>
            <a:off x="838200"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9CD045D-7157-470D-1829-99662494F98A}"/>
              </a:ext>
            </a:extLst>
          </p:cNvPr>
          <p:cNvSpPr>
            <a:spLocks noGrp="1"/>
          </p:cNvSpPr>
          <p:nvPr>
            <p:ph sz="half" idx="2"/>
          </p:nvPr>
        </p:nvSpPr>
        <p:spPr>
          <a:xfrm>
            <a:off x="6196584"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907176FF-E606-9359-8914-FB38F8B45B38}"/>
              </a:ext>
            </a:extLst>
          </p:cNvPr>
          <p:cNvSpPr>
            <a:spLocks noGrp="1"/>
          </p:cNvSpPr>
          <p:nvPr>
            <p:ph type="sldNum" sz="quarter" idx="12"/>
          </p:nvPr>
        </p:nvSpPr>
        <p:spPr/>
        <p:txBody>
          <a:bodyPr/>
          <a:lstStyle/>
          <a:p>
            <a:fld id="{2EF5B720-A4A1-FD49-AF98-E194DCD54D67}" type="slidenum">
              <a:rPr lang="en-US" smtClean="0"/>
              <a:t>‹#›</a:t>
            </a:fld>
            <a:endParaRPr lang="en-US" dirty="0"/>
          </a:p>
        </p:txBody>
      </p:sp>
    </p:spTree>
    <p:extLst>
      <p:ext uri="{BB962C8B-B14F-4D97-AF65-F5344CB8AC3E}">
        <p14:creationId xmlns:p14="http://schemas.microsoft.com/office/powerpoint/2010/main" val="28394791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2 - Teal">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A3AFEFA8-F229-F0C9-6387-3094F8FE5B51}"/>
              </a:ext>
            </a:extLst>
          </p:cNvPr>
          <p:cNvSpPr>
            <a:spLocks/>
          </p:cNvSpPr>
          <p:nvPr userDrawn="1"/>
        </p:nvSpPr>
        <p:spPr>
          <a:xfrm rot="10800000" flipV="1">
            <a:off x="0" y="0"/>
            <a:ext cx="1197864" cy="437407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6933157"/>
              <a:gd name="connsiteX1" fmla="*/ 2396125 w 2396125"/>
              <a:gd name="connsiteY1" fmla="*/ 0 h 6933157"/>
              <a:gd name="connsiteX2" fmla="*/ 1888821 w 2396125"/>
              <a:gd name="connsiteY2" fmla="*/ 6933157 h 6933157"/>
              <a:gd name="connsiteX3" fmla="*/ 1878904 w 2396125"/>
              <a:gd name="connsiteY3" fmla="*/ 6858000 h 6933157"/>
              <a:gd name="connsiteX4" fmla="*/ 0 w 2396125"/>
              <a:gd name="connsiteY4" fmla="*/ 12526 h 6933157"/>
              <a:gd name="connsiteX0" fmla="*/ 0 w 1888821"/>
              <a:gd name="connsiteY0" fmla="*/ 31315 h 6951946"/>
              <a:gd name="connsiteX1" fmla="*/ 1851243 w 1888821"/>
              <a:gd name="connsiteY1" fmla="*/ 0 h 6951946"/>
              <a:gd name="connsiteX2" fmla="*/ 1888821 w 1888821"/>
              <a:gd name="connsiteY2" fmla="*/ 6951946 h 6951946"/>
              <a:gd name="connsiteX3" fmla="*/ 1878904 w 1888821"/>
              <a:gd name="connsiteY3" fmla="*/ 6876789 h 6951946"/>
              <a:gd name="connsiteX4" fmla="*/ 0 w 1888821"/>
              <a:gd name="connsiteY4" fmla="*/ 31315 h 6951946"/>
              <a:gd name="connsiteX0" fmla="*/ 0 w 1888821"/>
              <a:gd name="connsiteY0" fmla="*/ 0 h 6920631"/>
              <a:gd name="connsiteX1" fmla="*/ 1870032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25052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821" h="6920631">
                <a:moveTo>
                  <a:pt x="0" y="0"/>
                </a:moveTo>
                <a:lnTo>
                  <a:pt x="1888821" y="6264"/>
                </a:lnTo>
                <a:lnTo>
                  <a:pt x="1888821" y="6920631"/>
                </a:lnTo>
                <a:lnTo>
                  <a:pt x="1878904" y="68454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Title 1">
            <a:extLst>
              <a:ext uri="{FF2B5EF4-FFF2-40B4-BE49-F238E27FC236}">
                <a16:creationId xmlns:a16="http://schemas.microsoft.com/office/drawing/2014/main" id="{B9A76358-BDA7-6B27-5AE6-8078427A03CD}"/>
              </a:ext>
            </a:extLst>
          </p:cNvPr>
          <p:cNvSpPr>
            <a:spLocks noGrp="1"/>
          </p:cNvSpPr>
          <p:nvPr>
            <p:ph type="title" hasCustomPrompt="1"/>
          </p:nvPr>
        </p:nvSpPr>
        <p:spPr/>
        <p:txBody>
          <a:bodyPr/>
          <a:lstStyle/>
          <a:p>
            <a:r>
              <a:rPr lang="en-US" dirty="0"/>
              <a:t>24 PT HELVETICA NEUE BOLD CONDENSED ITALIC IN ALL-CAPS</a:t>
            </a:r>
          </a:p>
        </p:txBody>
      </p:sp>
      <p:sp>
        <p:nvSpPr>
          <p:cNvPr id="3" name="Content Placeholder 2">
            <a:extLst>
              <a:ext uri="{FF2B5EF4-FFF2-40B4-BE49-F238E27FC236}">
                <a16:creationId xmlns:a16="http://schemas.microsoft.com/office/drawing/2014/main" id="{702B4E02-8C19-03C3-E0CC-447146940CEE}"/>
              </a:ext>
            </a:extLst>
          </p:cNvPr>
          <p:cNvSpPr>
            <a:spLocks noGrp="1"/>
          </p:cNvSpPr>
          <p:nvPr>
            <p:ph sz="half" idx="1"/>
          </p:nvPr>
        </p:nvSpPr>
        <p:spPr>
          <a:xfrm>
            <a:off x="838200"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9CD045D-7157-470D-1829-99662494F98A}"/>
              </a:ext>
            </a:extLst>
          </p:cNvPr>
          <p:cNvSpPr>
            <a:spLocks noGrp="1"/>
          </p:cNvSpPr>
          <p:nvPr>
            <p:ph sz="half" idx="2"/>
          </p:nvPr>
        </p:nvSpPr>
        <p:spPr>
          <a:xfrm>
            <a:off x="6196584"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907176FF-E606-9359-8914-FB38F8B45B38}"/>
              </a:ext>
            </a:extLst>
          </p:cNvPr>
          <p:cNvSpPr>
            <a:spLocks noGrp="1"/>
          </p:cNvSpPr>
          <p:nvPr>
            <p:ph type="sldNum" sz="quarter" idx="12"/>
          </p:nvPr>
        </p:nvSpPr>
        <p:spPr/>
        <p:txBody>
          <a:bodyPr/>
          <a:lstStyle/>
          <a:p>
            <a:fld id="{2EF5B720-A4A1-FD49-AF98-E194DCD54D67}" type="slidenum">
              <a:rPr lang="en-US" smtClean="0"/>
              <a:t>‹#›</a:t>
            </a:fld>
            <a:endParaRPr lang="en-US" dirty="0"/>
          </a:p>
        </p:txBody>
      </p:sp>
    </p:spTree>
    <p:extLst>
      <p:ext uri="{BB962C8B-B14F-4D97-AF65-F5344CB8AC3E}">
        <p14:creationId xmlns:p14="http://schemas.microsoft.com/office/powerpoint/2010/main" val="19138184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2 - Custom Photo">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9D537A6F-EA9D-59BB-83B8-ABB31C544312}"/>
              </a:ext>
            </a:extLst>
          </p:cNvPr>
          <p:cNvSpPr>
            <a:spLocks noGrp="1"/>
          </p:cNvSpPr>
          <p:nvPr>
            <p:ph type="ftr" sz="quarter" idx="11"/>
          </p:nvPr>
        </p:nvSpPr>
        <p:spPr>
          <a:xfrm>
            <a:off x="7696200" y="3351373"/>
            <a:ext cx="4114800" cy="365125"/>
          </a:xfrm>
        </p:spPr>
        <p:txBody>
          <a:bodyPr/>
          <a:lstStyle/>
          <a:p>
            <a:r>
              <a:rPr lang="en-US" dirty="0"/>
              <a:t>Name of School/College</a:t>
            </a:r>
          </a:p>
        </p:txBody>
      </p:sp>
      <p:sp>
        <p:nvSpPr>
          <p:cNvPr id="3" name="Text Placeholder 2">
            <a:extLst>
              <a:ext uri="{FF2B5EF4-FFF2-40B4-BE49-F238E27FC236}">
                <a16:creationId xmlns:a16="http://schemas.microsoft.com/office/drawing/2014/main" id="{A6F2E2FC-123D-FD48-9F7F-675E3844FE3D}"/>
              </a:ext>
            </a:extLst>
          </p:cNvPr>
          <p:cNvSpPr>
            <a:spLocks noGrp="1"/>
          </p:cNvSpPr>
          <p:nvPr>
            <p:ph type="body" idx="1" hasCustomPrompt="1"/>
          </p:nvPr>
        </p:nvSpPr>
        <p:spPr>
          <a:xfrm>
            <a:off x="839788" y="356461"/>
            <a:ext cx="5157787" cy="552422"/>
          </a:xfrm>
        </p:spPr>
        <p:txBody>
          <a:bodyPr anchor="b">
            <a:normAutofit/>
          </a:bodyPr>
          <a:lstStyle>
            <a:lvl1pPr marL="0" indent="0">
              <a:buNone/>
              <a:defRPr sz="1800" b="1" i="0" spc="30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18 PT HELVETICA NEUE BOLD </a:t>
            </a:r>
            <a:br>
              <a:rPr lang="en-US" dirty="0"/>
            </a:br>
            <a:r>
              <a:rPr lang="en-US" dirty="0"/>
              <a:t>IN ALL-CAPS, LOOSE SPACING</a:t>
            </a:r>
          </a:p>
        </p:txBody>
      </p:sp>
      <p:sp>
        <p:nvSpPr>
          <p:cNvPr id="4" name="Content Placeholder 3">
            <a:extLst>
              <a:ext uri="{FF2B5EF4-FFF2-40B4-BE49-F238E27FC236}">
                <a16:creationId xmlns:a16="http://schemas.microsoft.com/office/drawing/2014/main" id="{CD1EFC7B-670D-39A7-D43A-82AA085199F8}"/>
              </a:ext>
            </a:extLst>
          </p:cNvPr>
          <p:cNvSpPr>
            <a:spLocks noGrp="1"/>
          </p:cNvSpPr>
          <p:nvPr>
            <p:ph sz="half" idx="2"/>
          </p:nvPr>
        </p:nvSpPr>
        <p:spPr>
          <a:xfrm>
            <a:off x="839788" y="908883"/>
            <a:ext cx="5157787" cy="1168560"/>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DA92065-CFA9-2A33-E564-B99751B7963F}"/>
              </a:ext>
            </a:extLst>
          </p:cNvPr>
          <p:cNvSpPr>
            <a:spLocks noGrp="1"/>
          </p:cNvSpPr>
          <p:nvPr>
            <p:ph type="body" sz="quarter" idx="3" hasCustomPrompt="1"/>
          </p:nvPr>
        </p:nvSpPr>
        <p:spPr>
          <a:xfrm>
            <a:off x="6172200" y="356461"/>
            <a:ext cx="5183188" cy="552422"/>
          </a:xfrm>
        </p:spPr>
        <p:txBody>
          <a:bodyPr anchor="b">
            <a:normAutofit/>
          </a:bodyPr>
          <a:lstStyle>
            <a:lvl1pPr marL="0" indent="0">
              <a:buNone/>
              <a:defRPr sz="1800" b="1" i="0" spc="30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18 PT HELVETICA NEUE BOLD </a:t>
            </a:r>
            <a:br>
              <a:rPr lang="en-US" dirty="0"/>
            </a:br>
            <a:r>
              <a:rPr lang="en-US" dirty="0"/>
              <a:t>IN ALL-CAPS, LOOSE SPACING</a:t>
            </a:r>
          </a:p>
        </p:txBody>
      </p:sp>
      <p:sp>
        <p:nvSpPr>
          <p:cNvPr id="6" name="Content Placeholder 5">
            <a:extLst>
              <a:ext uri="{FF2B5EF4-FFF2-40B4-BE49-F238E27FC236}">
                <a16:creationId xmlns:a16="http://schemas.microsoft.com/office/drawing/2014/main" id="{3A635930-2840-8C58-F733-7B2BB8A4AB96}"/>
              </a:ext>
            </a:extLst>
          </p:cNvPr>
          <p:cNvSpPr>
            <a:spLocks noGrp="1"/>
          </p:cNvSpPr>
          <p:nvPr>
            <p:ph sz="quarter" idx="4"/>
          </p:nvPr>
        </p:nvSpPr>
        <p:spPr>
          <a:xfrm>
            <a:off x="6172200" y="908883"/>
            <a:ext cx="5183188" cy="1168560"/>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6C078858-1F8A-66E5-73A1-A162A7E6AEA6}"/>
              </a:ext>
            </a:extLst>
          </p:cNvPr>
          <p:cNvSpPr>
            <a:spLocks noGrp="1"/>
          </p:cNvSpPr>
          <p:nvPr>
            <p:ph type="sldNum" sz="quarter" idx="12"/>
          </p:nvPr>
        </p:nvSpPr>
        <p:spPr/>
        <p:txBody>
          <a:bodyPr/>
          <a:lstStyle/>
          <a:p>
            <a:fld id="{2EF5B720-A4A1-FD49-AF98-E194DCD54D67}" type="slidenum">
              <a:rPr lang="en-US" smtClean="0"/>
              <a:t>‹#›</a:t>
            </a:fld>
            <a:endParaRPr lang="en-US" dirty="0"/>
          </a:p>
        </p:txBody>
      </p:sp>
      <p:sp>
        <p:nvSpPr>
          <p:cNvPr id="2" name="Title 1">
            <a:extLst>
              <a:ext uri="{FF2B5EF4-FFF2-40B4-BE49-F238E27FC236}">
                <a16:creationId xmlns:a16="http://schemas.microsoft.com/office/drawing/2014/main" id="{9707BC10-C07C-CE64-1F67-DD2AE351C729}"/>
              </a:ext>
            </a:extLst>
          </p:cNvPr>
          <p:cNvSpPr>
            <a:spLocks noGrp="1"/>
          </p:cNvSpPr>
          <p:nvPr>
            <p:ph type="title" hasCustomPrompt="1"/>
          </p:nvPr>
        </p:nvSpPr>
        <p:spPr>
          <a:xfrm>
            <a:off x="0" y="2545958"/>
            <a:ext cx="12191402" cy="591849"/>
          </a:xfrm>
          <a:prstGeom prst="rect">
            <a:avLst/>
          </a:prstGeom>
        </p:spPr>
        <p:txBody>
          <a:bodyPr lIns="914400">
            <a:normAutofit/>
          </a:bodyPr>
          <a:lstStyle>
            <a:lvl1pPr algn="l">
              <a:defRPr sz="2400"/>
            </a:lvl1pPr>
          </a:lstStyle>
          <a:p>
            <a:r>
              <a:rPr lang="en-US" dirty="0"/>
              <a:t>24 PT HELVETICA NEUE BOLD CONDENSED ITALIC IN ALL-CAPS</a:t>
            </a:r>
          </a:p>
        </p:txBody>
      </p:sp>
      <p:sp>
        <p:nvSpPr>
          <p:cNvPr id="13" name="Picture Placeholder 10">
            <a:extLst>
              <a:ext uri="{FF2B5EF4-FFF2-40B4-BE49-F238E27FC236}">
                <a16:creationId xmlns:a16="http://schemas.microsoft.com/office/drawing/2014/main" id="{5C2679DE-7109-5D02-66EA-02EA50F13979}"/>
              </a:ext>
            </a:extLst>
          </p:cNvPr>
          <p:cNvSpPr>
            <a:spLocks noGrp="1"/>
          </p:cNvSpPr>
          <p:nvPr>
            <p:ph type="pic" sz="quarter" idx="16"/>
          </p:nvPr>
        </p:nvSpPr>
        <p:spPr>
          <a:xfrm>
            <a:off x="1" y="3138363"/>
            <a:ext cx="12191402" cy="2652837"/>
          </a:xfrm>
          <a:prstGeom prst="rect">
            <a:avLst/>
          </a:prstGeom>
          <a:blipFill>
            <a:blip r:embed="rId2" cstate="screen">
              <a:extLst>
                <a:ext uri="{28A0092B-C50C-407E-A947-70E740481C1C}">
                  <a14:useLocalDpi xmlns:a14="http://schemas.microsoft.com/office/drawing/2010/main"/>
                </a:ext>
              </a:extLst>
            </a:blip>
            <a:stretch>
              <a:fillRect r="43"/>
            </a:stretch>
          </a:blipFill>
        </p:spPr>
        <p:txBody>
          <a:bodyPr/>
          <a:lstStyle>
            <a:lvl1pPr marL="130175" indent="0">
              <a:buNone/>
              <a:defRPr/>
            </a:lvl1pPr>
          </a:lstStyle>
          <a:p>
            <a:r>
              <a:rPr lang="en-US" dirty="0"/>
              <a:t>Click icon to add picture</a:t>
            </a:r>
          </a:p>
        </p:txBody>
      </p:sp>
    </p:spTree>
    <p:extLst>
      <p:ext uri="{BB962C8B-B14F-4D97-AF65-F5344CB8AC3E}">
        <p14:creationId xmlns:p14="http://schemas.microsoft.com/office/powerpoint/2010/main" val="20753343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ne Content 2 - Two Custom Photo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6F2E2FC-123D-FD48-9F7F-675E3844FE3D}"/>
              </a:ext>
            </a:extLst>
          </p:cNvPr>
          <p:cNvSpPr>
            <a:spLocks noGrp="1"/>
          </p:cNvSpPr>
          <p:nvPr>
            <p:ph type="body" idx="1" hasCustomPrompt="1"/>
          </p:nvPr>
        </p:nvSpPr>
        <p:spPr>
          <a:xfrm>
            <a:off x="839788" y="356461"/>
            <a:ext cx="10512424" cy="552422"/>
          </a:xfrm>
        </p:spPr>
        <p:txBody>
          <a:bodyPr anchor="b">
            <a:normAutofit/>
          </a:bodyPr>
          <a:lstStyle>
            <a:lvl1pPr marL="0" indent="0">
              <a:buNone/>
              <a:defRPr sz="1800" b="1" i="0" spc="30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18 PT HELVETICA NEUE BOLD IN ALL-CAPS AND LOOSE SPACING</a:t>
            </a:r>
          </a:p>
        </p:txBody>
      </p:sp>
      <p:sp>
        <p:nvSpPr>
          <p:cNvPr id="4" name="Content Placeholder 3">
            <a:extLst>
              <a:ext uri="{FF2B5EF4-FFF2-40B4-BE49-F238E27FC236}">
                <a16:creationId xmlns:a16="http://schemas.microsoft.com/office/drawing/2014/main" id="{CD1EFC7B-670D-39A7-D43A-82AA085199F8}"/>
              </a:ext>
            </a:extLst>
          </p:cNvPr>
          <p:cNvSpPr>
            <a:spLocks noGrp="1"/>
          </p:cNvSpPr>
          <p:nvPr>
            <p:ph sz="half" idx="2"/>
          </p:nvPr>
        </p:nvSpPr>
        <p:spPr>
          <a:xfrm>
            <a:off x="839788" y="908883"/>
            <a:ext cx="10512424" cy="1168560"/>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C6F9023-A130-5F57-CF25-2D799222C9FB}"/>
              </a:ext>
            </a:extLst>
          </p:cNvPr>
          <p:cNvSpPr>
            <a:spLocks noGrp="1"/>
          </p:cNvSpPr>
          <p:nvPr>
            <p:ph type="dt" sz="half" idx="10"/>
          </p:nvPr>
        </p:nvSpPr>
        <p:spPr>
          <a:xfrm>
            <a:off x="7772401" y="6096000"/>
            <a:ext cx="3657600" cy="451319"/>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6C078858-1F8A-66E5-73A1-A162A7E6AEA6}"/>
              </a:ext>
            </a:extLst>
          </p:cNvPr>
          <p:cNvSpPr>
            <a:spLocks noGrp="1"/>
          </p:cNvSpPr>
          <p:nvPr>
            <p:ph type="sldNum" sz="quarter" idx="12"/>
          </p:nvPr>
        </p:nvSpPr>
        <p:spPr/>
        <p:txBody>
          <a:bodyPr/>
          <a:lstStyle/>
          <a:p>
            <a:fld id="{2EF5B720-A4A1-FD49-AF98-E194DCD54D67}" type="slidenum">
              <a:rPr lang="en-US" smtClean="0"/>
              <a:t>‹#›</a:t>
            </a:fld>
            <a:endParaRPr lang="en-US" dirty="0"/>
          </a:p>
        </p:txBody>
      </p:sp>
      <p:sp>
        <p:nvSpPr>
          <p:cNvPr id="12" name="Picture Placeholder 8">
            <a:extLst>
              <a:ext uri="{FF2B5EF4-FFF2-40B4-BE49-F238E27FC236}">
                <a16:creationId xmlns:a16="http://schemas.microsoft.com/office/drawing/2014/main" id="{8B37EFE4-F2EA-6870-5FD2-5BE39D11FA94}"/>
              </a:ext>
            </a:extLst>
          </p:cNvPr>
          <p:cNvSpPr>
            <a:spLocks noGrp="1"/>
          </p:cNvSpPr>
          <p:nvPr>
            <p:ph type="pic" sz="quarter" idx="17"/>
          </p:nvPr>
        </p:nvSpPr>
        <p:spPr>
          <a:xfrm>
            <a:off x="0" y="2431490"/>
            <a:ext cx="7010400" cy="4426510"/>
          </a:xfrm>
          <a:blipFill>
            <a:blip r:embed="rId2" cstate="screen">
              <a:extLst>
                <a:ext uri="{28A0092B-C50C-407E-A947-70E740481C1C}">
                  <a14:useLocalDpi xmlns:a14="http://schemas.microsoft.com/office/drawing/2010/main"/>
                </a:ext>
              </a:extLst>
            </a:blip>
            <a:stretch>
              <a:fillRect l="-39" t="9" r="-3" b="9"/>
            </a:stretch>
          </a:blipFill>
        </p:spPr>
        <p:txBody>
          <a:bodyPr/>
          <a:lstStyle>
            <a:lvl1pPr marL="130175" indent="0">
              <a:buNone/>
              <a:defRPr/>
            </a:lvl1pPr>
          </a:lstStyle>
          <a:p>
            <a:r>
              <a:rPr lang="en-US" dirty="0"/>
              <a:t>Click icon to add picture</a:t>
            </a:r>
          </a:p>
        </p:txBody>
      </p:sp>
      <p:sp>
        <p:nvSpPr>
          <p:cNvPr id="13" name="Picture Placeholder 10">
            <a:extLst>
              <a:ext uri="{FF2B5EF4-FFF2-40B4-BE49-F238E27FC236}">
                <a16:creationId xmlns:a16="http://schemas.microsoft.com/office/drawing/2014/main" id="{590AF945-2449-3D6D-A5B4-96A1818D3DDE}"/>
              </a:ext>
            </a:extLst>
          </p:cNvPr>
          <p:cNvSpPr>
            <a:spLocks noGrp="1"/>
          </p:cNvSpPr>
          <p:nvPr>
            <p:ph type="pic" sz="quarter" idx="16"/>
          </p:nvPr>
        </p:nvSpPr>
        <p:spPr>
          <a:xfrm>
            <a:off x="5257800" y="2431490"/>
            <a:ext cx="6946181" cy="4427517"/>
          </a:xfrm>
          <a:custGeom>
            <a:avLst/>
            <a:gdLst>
              <a:gd name="connsiteX0" fmla="*/ 0 w 12188952"/>
              <a:gd name="connsiteY0" fmla="*/ 6858000 h 6858000"/>
              <a:gd name="connsiteX1" fmla="*/ 1714500 w 12188952"/>
              <a:gd name="connsiteY1" fmla="*/ 0 h 6858000"/>
              <a:gd name="connsiteX2" fmla="*/ 12188952 w 12188952"/>
              <a:gd name="connsiteY2" fmla="*/ 0 h 6858000"/>
              <a:gd name="connsiteX3" fmla="*/ 10474452 w 12188952"/>
              <a:gd name="connsiteY3" fmla="*/ 6858000 h 6858000"/>
              <a:gd name="connsiteX4" fmla="*/ 0 w 12188952"/>
              <a:gd name="connsiteY4" fmla="*/ 6858000 h 6858000"/>
              <a:gd name="connsiteX0" fmla="*/ 0 w 10474452"/>
              <a:gd name="connsiteY0" fmla="*/ 6858000 h 6858000"/>
              <a:gd name="connsiteX1" fmla="*/ 1714500 w 10474452"/>
              <a:gd name="connsiteY1" fmla="*/ 0 h 6858000"/>
              <a:gd name="connsiteX2" fmla="*/ 9228037 w 10474452"/>
              <a:gd name="connsiteY2" fmla="*/ 0 h 6858000"/>
              <a:gd name="connsiteX3" fmla="*/ 10474452 w 10474452"/>
              <a:gd name="connsiteY3" fmla="*/ 6858000 h 6858000"/>
              <a:gd name="connsiteX4" fmla="*/ 0 w 10474452"/>
              <a:gd name="connsiteY4" fmla="*/ 6858000 h 6858000"/>
              <a:gd name="connsiteX0" fmla="*/ 0 w 9228037"/>
              <a:gd name="connsiteY0" fmla="*/ 6858000 h 6858000"/>
              <a:gd name="connsiteX1" fmla="*/ 1714500 w 9228037"/>
              <a:gd name="connsiteY1" fmla="*/ 0 h 6858000"/>
              <a:gd name="connsiteX2" fmla="*/ 9228037 w 9228037"/>
              <a:gd name="connsiteY2" fmla="*/ 0 h 6858000"/>
              <a:gd name="connsiteX3" fmla="*/ 8602109 w 9228037"/>
              <a:gd name="connsiteY3" fmla="*/ 6847114 h 6858000"/>
              <a:gd name="connsiteX4" fmla="*/ 0 w 9228037"/>
              <a:gd name="connsiteY4" fmla="*/ 6858000 h 6858000"/>
              <a:gd name="connsiteX0" fmla="*/ 0 w 9233480"/>
              <a:gd name="connsiteY0" fmla="*/ 6858000 h 6858000"/>
              <a:gd name="connsiteX1" fmla="*/ 1714500 w 9233480"/>
              <a:gd name="connsiteY1" fmla="*/ 0 h 6858000"/>
              <a:gd name="connsiteX2" fmla="*/ 9228037 w 9233480"/>
              <a:gd name="connsiteY2" fmla="*/ 0 h 6858000"/>
              <a:gd name="connsiteX3" fmla="*/ 9233480 w 9233480"/>
              <a:gd name="connsiteY3" fmla="*/ 6847114 h 6858000"/>
              <a:gd name="connsiteX4" fmla="*/ 0 w 9233480"/>
              <a:gd name="connsiteY4" fmla="*/ 6858000 h 6858000"/>
              <a:gd name="connsiteX0" fmla="*/ 0 w 9233480"/>
              <a:gd name="connsiteY0" fmla="*/ 6858000 h 6858000"/>
              <a:gd name="connsiteX1" fmla="*/ 1714500 w 9233480"/>
              <a:gd name="connsiteY1" fmla="*/ 0 h 6858000"/>
              <a:gd name="connsiteX2" fmla="*/ 7275669 w 9233480"/>
              <a:gd name="connsiteY2" fmla="*/ 0 h 6858000"/>
              <a:gd name="connsiteX3" fmla="*/ 9233480 w 9233480"/>
              <a:gd name="connsiteY3" fmla="*/ 6847114 h 6858000"/>
              <a:gd name="connsiteX4" fmla="*/ 0 w 9233480"/>
              <a:gd name="connsiteY4" fmla="*/ 6858000 h 6858000"/>
              <a:gd name="connsiteX0" fmla="*/ 0 w 7275879"/>
              <a:gd name="connsiteY0" fmla="*/ 6858000 h 6871827"/>
              <a:gd name="connsiteX1" fmla="*/ 1714500 w 7275879"/>
              <a:gd name="connsiteY1" fmla="*/ 0 h 6871827"/>
              <a:gd name="connsiteX2" fmla="*/ 7275669 w 7275879"/>
              <a:gd name="connsiteY2" fmla="*/ 0 h 6871827"/>
              <a:gd name="connsiteX3" fmla="*/ 7268756 w 7275879"/>
              <a:gd name="connsiteY3" fmla="*/ 6871827 h 6871827"/>
              <a:gd name="connsiteX4" fmla="*/ 0 w 7275879"/>
              <a:gd name="connsiteY4" fmla="*/ 6858000 h 6871827"/>
              <a:gd name="connsiteX0" fmla="*/ 0 w 7251165"/>
              <a:gd name="connsiteY0" fmla="*/ 6858000 h 6871827"/>
              <a:gd name="connsiteX1" fmla="*/ 1689786 w 7251165"/>
              <a:gd name="connsiteY1" fmla="*/ 0 h 6871827"/>
              <a:gd name="connsiteX2" fmla="*/ 7250955 w 7251165"/>
              <a:gd name="connsiteY2" fmla="*/ 0 h 6871827"/>
              <a:gd name="connsiteX3" fmla="*/ 7244042 w 7251165"/>
              <a:gd name="connsiteY3" fmla="*/ 6871827 h 6871827"/>
              <a:gd name="connsiteX4" fmla="*/ 0 w 7251165"/>
              <a:gd name="connsiteY4" fmla="*/ 6858000 h 6871827"/>
              <a:gd name="connsiteX0" fmla="*/ 0 w 7256742"/>
              <a:gd name="connsiteY0" fmla="*/ 6858000 h 6858000"/>
              <a:gd name="connsiteX1" fmla="*/ 1689786 w 7256742"/>
              <a:gd name="connsiteY1" fmla="*/ 0 h 6858000"/>
              <a:gd name="connsiteX2" fmla="*/ 7250955 w 7256742"/>
              <a:gd name="connsiteY2" fmla="*/ 0 h 6858000"/>
              <a:gd name="connsiteX3" fmla="*/ 7256742 w 7256742"/>
              <a:gd name="connsiteY3" fmla="*/ 6852777 h 6858000"/>
              <a:gd name="connsiteX4" fmla="*/ 0 w 7256742"/>
              <a:gd name="connsiteY4" fmla="*/ 6858000 h 6858000"/>
              <a:gd name="connsiteX0" fmla="*/ 0 w 7257771"/>
              <a:gd name="connsiteY0" fmla="*/ 6858000 h 6858000"/>
              <a:gd name="connsiteX1" fmla="*/ 1689786 w 7257771"/>
              <a:gd name="connsiteY1" fmla="*/ 0 h 6858000"/>
              <a:gd name="connsiteX2" fmla="*/ 7257305 w 7257771"/>
              <a:gd name="connsiteY2" fmla="*/ 0 h 6858000"/>
              <a:gd name="connsiteX3" fmla="*/ 7256742 w 7257771"/>
              <a:gd name="connsiteY3" fmla="*/ 6852777 h 6858000"/>
              <a:gd name="connsiteX4" fmla="*/ 0 w 7257771"/>
              <a:gd name="connsiteY4" fmla="*/ 6858000 h 6858000"/>
              <a:gd name="connsiteX0" fmla="*/ 0 w 7256742"/>
              <a:gd name="connsiteY0" fmla="*/ 6858000 h 6858000"/>
              <a:gd name="connsiteX1" fmla="*/ 1689786 w 7256742"/>
              <a:gd name="connsiteY1" fmla="*/ 0 h 6858000"/>
              <a:gd name="connsiteX2" fmla="*/ 6923672 w 7256742"/>
              <a:gd name="connsiteY2" fmla="*/ 0 h 6858000"/>
              <a:gd name="connsiteX3" fmla="*/ 7256742 w 7256742"/>
              <a:gd name="connsiteY3" fmla="*/ 6852777 h 6858000"/>
              <a:gd name="connsiteX4" fmla="*/ 0 w 7256742"/>
              <a:gd name="connsiteY4" fmla="*/ 6858000 h 6858000"/>
              <a:gd name="connsiteX0" fmla="*/ 0 w 6924138"/>
              <a:gd name="connsiteY0" fmla="*/ 6858000 h 6877490"/>
              <a:gd name="connsiteX1" fmla="*/ 1689786 w 6924138"/>
              <a:gd name="connsiteY1" fmla="*/ 0 h 6877490"/>
              <a:gd name="connsiteX2" fmla="*/ 6923672 w 6924138"/>
              <a:gd name="connsiteY2" fmla="*/ 0 h 6877490"/>
              <a:gd name="connsiteX3" fmla="*/ 6923109 w 6924138"/>
              <a:gd name="connsiteY3" fmla="*/ 6877490 h 6877490"/>
              <a:gd name="connsiteX4" fmla="*/ 0 w 6924138"/>
              <a:gd name="connsiteY4" fmla="*/ 6858000 h 6877490"/>
              <a:gd name="connsiteX0" fmla="*/ 0 w 10761264"/>
              <a:gd name="connsiteY0" fmla="*/ 6893866 h 6913356"/>
              <a:gd name="connsiteX1" fmla="*/ 1689786 w 10761264"/>
              <a:gd name="connsiteY1" fmla="*/ 35866 h 6913356"/>
              <a:gd name="connsiteX2" fmla="*/ 10761264 w 10761264"/>
              <a:gd name="connsiteY2" fmla="*/ 0 h 6913356"/>
              <a:gd name="connsiteX3" fmla="*/ 6923109 w 10761264"/>
              <a:gd name="connsiteY3" fmla="*/ 6913356 h 6913356"/>
              <a:gd name="connsiteX4" fmla="*/ 0 w 10761264"/>
              <a:gd name="connsiteY4" fmla="*/ 6893866 h 6913356"/>
              <a:gd name="connsiteX0" fmla="*/ 0 w 10761264"/>
              <a:gd name="connsiteY0" fmla="*/ 6858001 h 6877491"/>
              <a:gd name="connsiteX1" fmla="*/ 1689786 w 10761264"/>
              <a:gd name="connsiteY1" fmla="*/ 1 h 6877491"/>
              <a:gd name="connsiteX2" fmla="*/ 10761264 w 10761264"/>
              <a:gd name="connsiteY2" fmla="*/ 0 h 6877491"/>
              <a:gd name="connsiteX3" fmla="*/ 6923109 w 10761264"/>
              <a:gd name="connsiteY3" fmla="*/ 6877491 h 6877491"/>
              <a:gd name="connsiteX4" fmla="*/ 0 w 10761264"/>
              <a:gd name="connsiteY4" fmla="*/ 6858001 h 6877491"/>
              <a:gd name="connsiteX0" fmla="*/ 0 w 10778635"/>
              <a:gd name="connsiteY0" fmla="*/ 6858001 h 6859559"/>
              <a:gd name="connsiteX1" fmla="*/ 1689786 w 10778635"/>
              <a:gd name="connsiteY1" fmla="*/ 1 h 6859559"/>
              <a:gd name="connsiteX2" fmla="*/ 10761264 w 10778635"/>
              <a:gd name="connsiteY2" fmla="*/ 0 h 6859559"/>
              <a:gd name="connsiteX3" fmla="*/ 10778635 w 10778635"/>
              <a:gd name="connsiteY3" fmla="*/ 6859559 h 6859559"/>
              <a:gd name="connsiteX4" fmla="*/ 0 w 10778635"/>
              <a:gd name="connsiteY4" fmla="*/ 6858001 h 6859559"/>
              <a:gd name="connsiteX0" fmla="*/ 0 w 10761731"/>
              <a:gd name="connsiteY0" fmla="*/ 6858001 h 6859559"/>
              <a:gd name="connsiteX1" fmla="*/ 1689786 w 10761731"/>
              <a:gd name="connsiteY1" fmla="*/ 1 h 6859559"/>
              <a:gd name="connsiteX2" fmla="*/ 10761264 w 10761731"/>
              <a:gd name="connsiteY2" fmla="*/ 0 h 6859559"/>
              <a:gd name="connsiteX3" fmla="*/ 10760702 w 10761731"/>
              <a:gd name="connsiteY3" fmla="*/ 6859559 h 6859559"/>
              <a:gd name="connsiteX4" fmla="*/ 0 w 10761731"/>
              <a:gd name="connsiteY4" fmla="*/ 6858001 h 6859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731" h="6859559">
                <a:moveTo>
                  <a:pt x="0" y="6858001"/>
                </a:moveTo>
                <a:lnTo>
                  <a:pt x="1689786" y="1"/>
                </a:lnTo>
                <a:lnTo>
                  <a:pt x="10761264" y="0"/>
                </a:lnTo>
                <a:cubicBezTo>
                  <a:pt x="10763078" y="2282371"/>
                  <a:pt x="10758888" y="4577188"/>
                  <a:pt x="10760702" y="6859559"/>
                </a:cubicBezTo>
                <a:lnTo>
                  <a:pt x="0" y="6858001"/>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130175" indent="0">
              <a:buNone/>
              <a:defRPr/>
            </a:lvl1pPr>
          </a:lstStyle>
          <a:p>
            <a:r>
              <a:rPr lang="en-US" dirty="0"/>
              <a:t>Click icon to add picture</a:t>
            </a:r>
          </a:p>
        </p:txBody>
      </p:sp>
    </p:spTree>
    <p:extLst>
      <p:ext uri="{BB962C8B-B14F-4D97-AF65-F5344CB8AC3E}">
        <p14:creationId xmlns:p14="http://schemas.microsoft.com/office/powerpoint/2010/main" val="22887757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ne Content 3 - Two Custom Photos">
    <p:spTree>
      <p:nvGrpSpPr>
        <p:cNvPr id="1" name=""/>
        <p:cNvGrpSpPr/>
        <p:nvPr/>
      </p:nvGrpSpPr>
      <p:grpSpPr>
        <a:xfrm>
          <a:off x="0" y="0"/>
          <a:ext cx="0" cy="0"/>
          <a:chOff x="0" y="0"/>
          <a:chExt cx="0" cy="0"/>
        </a:xfrm>
      </p:grpSpPr>
      <p:sp>
        <p:nvSpPr>
          <p:cNvPr id="12" name="Picture Placeholder 8">
            <a:extLst>
              <a:ext uri="{FF2B5EF4-FFF2-40B4-BE49-F238E27FC236}">
                <a16:creationId xmlns:a16="http://schemas.microsoft.com/office/drawing/2014/main" id="{8B37EFE4-F2EA-6870-5FD2-5BE39D11FA94}"/>
              </a:ext>
            </a:extLst>
          </p:cNvPr>
          <p:cNvSpPr>
            <a:spLocks noGrp="1"/>
          </p:cNvSpPr>
          <p:nvPr>
            <p:ph type="pic" sz="quarter" idx="17"/>
          </p:nvPr>
        </p:nvSpPr>
        <p:spPr>
          <a:xfrm>
            <a:off x="0" y="1007"/>
            <a:ext cx="7010400" cy="4426510"/>
          </a:xfrm>
          <a:blipFill>
            <a:blip r:embed="rId2" cstate="screen">
              <a:extLst>
                <a:ext uri="{28A0092B-C50C-407E-A947-70E740481C1C}">
                  <a14:useLocalDpi xmlns:a14="http://schemas.microsoft.com/office/drawing/2010/main"/>
                </a:ext>
              </a:extLst>
            </a:blip>
            <a:stretch>
              <a:fillRect l="-39" t="9" r="-3" b="9"/>
            </a:stretch>
          </a:blipFill>
        </p:spPr>
        <p:txBody>
          <a:bodyPr/>
          <a:lstStyle>
            <a:lvl1pPr marL="130175" indent="0">
              <a:buNone/>
              <a:defRPr/>
            </a:lvl1pPr>
          </a:lstStyle>
          <a:p>
            <a:r>
              <a:rPr lang="en-US" dirty="0"/>
              <a:t>Click icon to add picture</a:t>
            </a:r>
          </a:p>
        </p:txBody>
      </p:sp>
      <p:sp>
        <p:nvSpPr>
          <p:cNvPr id="13" name="Picture Placeholder 10">
            <a:extLst>
              <a:ext uri="{FF2B5EF4-FFF2-40B4-BE49-F238E27FC236}">
                <a16:creationId xmlns:a16="http://schemas.microsoft.com/office/drawing/2014/main" id="{590AF945-2449-3D6D-A5B4-96A1818D3DDE}"/>
              </a:ext>
            </a:extLst>
          </p:cNvPr>
          <p:cNvSpPr>
            <a:spLocks noGrp="1"/>
          </p:cNvSpPr>
          <p:nvPr>
            <p:ph type="pic" sz="quarter" idx="16"/>
          </p:nvPr>
        </p:nvSpPr>
        <p:spPr>
          <a:xfrm>
            <a:off x="5257800" y="0"/>
            <a:ext cx="6946181" cy="4427517"/>
          </a:xfrm>
          <a:custGeom>
            <a:avLst/>
            <a:gdLst>
              <a:gd name="connsiteX0" fmla="*/ 0 w 12188952"/>
              <a:gd name="connsiteY0" fmla="*/ 6858000 h 6858000"/>
              <a:gd name="connsiteX1" fmla="*/ 1714500 w 12188952"/>
              <a:gd name="connsiteY1" fmla="*/ 0 h 6858000"/>
              <a:gd name="connsiteX2" fmla="*/ 12188952 w 12188952"/>
              <a:gd name="connsiteY2" fmla="*/ 0 h 6858000"/>
              <a:gd name="connsiteX3" fmla="*/ 10474452 w 12188952"/>
              <a:gd name="connsiteY3" fmla="*/ 6858000 h 6858000"/>
              <a:gd name="connsiteX4" fmla="*/ 0 w 12188952"/>
              <a:gd name="connsiteY4" fmla="*/ 6858000 h 6858000"/>
              <a:gd name="connsiteX0" fmla="*/ 0 w 10474452"/>
              <a:gd name="connsiteY0" fmla="*/ 6858000 h 6858000"/>
              <a:gd name="connsiteX1" fmla="*/ 1714500 w 10474452"/>
              <a:gd name="connsiteY1" fmla="*/ 0 h 6858000"/>
              <a:gd name="connsiteX2" fmla="*/ 9228037 w 10474452"/>
              <a:gd name="connsiteY2" fmla="*/ 0 h 6858000"/>
              <a:gd name="connsiteX3" fmla="*/ 10474452 w 10474452"/>
              <a:gd name="connsiteY3" fmla="*/ 6858000 h 6858000"/>
              <a:gd name="connsiteX4" fmla="*/ 0 w 10474452"/>
              <a:gd name="connsiteY4" fmla="*/ 6858000 h 6858000"/>
              <a:gd name="connsiteX0" fmla="*/ 0 w 9228037"/>
              <a:gd name="connsiteY0" fmla="*/ 6858000 h 6858000"/>
              <a:gd name="connsiteX1" fmla="*/ 1714500 w 9228037"/>
              <a:gd name="connsiteY1" fmla="*/ 0 h 6858000"/>
              <a:gd name="connsiteX2" fmla="*/ 9228037 w 9228037"/>
              <a:gd name="connsiteY2" fmla="*/ 0 h 6858000"/>
              <a:gd name="connsiteX3" fmla="*/ 8602109 w 9228037"/>
              <a:gd name="connsiteY3" fmla="*/ 6847114 h 6858000"/>
              <a:gd name="connsiteX4" fmla="*/ 0 w 9228037"/>
              <a:gd name="connsiteY4" fmla="*/ 6858000 h 6858000"/>
              <a:gd name="connsiteX0" fmla="*/ 0 w 9233480"/>
              <a:gd name="connsiteY0" fmla="*/ 6858000 h 6858000"/>
              <a:gd name="connsiteX1" fmla="*/ 1714500 w 9233480"/>
              <a:gd name="connsiteY1" fmla="*/ 0 h 6858000"/>
              <a:gd name="connsiteX2" fmla="*/ 9228037 w 9233480"/>
              <a:gd name="connsiteY2" fmla="*/ 0 h 6858000"/>
              <a:gd name="connsiteX3" fmla="*/ 9233480 w 9233480"/>
              <a:gd name="connsiteY3" fmla="*/ 6847114 h 6858000"/>
              <a:gd name="connsiteX4" fmla="*/ 0 w 9233480"/>
              <a:gd name="connsiteY4" fmla="*/ 6858000 h 6858000"/>
              <a:gd name="connsiteX0" fmla="*/ 0 w 9233480"/>
              <a:gd name="connsiteY0" fmla="*/ 6858000 h 6858000"/>
              <a:gd name="connsiteX1" fmla="*/ 1714500 w 9233480"/>
              <a:gd name="connsiteY1" fmla="*/ 0 h 6858000"/>
              <a:gd name="connsiteX2" fmla="*/ 7275669 w 9233480"/>
              <a:gd name="connsiteY2" fmla="*/ 0 h 6858000"/>
              <a:gd name="connsiteX3" fmla="*/ 9233480 w 9233480"/>
              <a:gd name="connsiteY3" fmla="*/ 6847114 h 6858000"/>
              <a:gd name="connsiteX4" fmla="*/ 0 w 9233480"/>
              <a:gd name="connsiteY4" fmla="*/ 6858000 h 6858000"/>
              <a:gd name="connsiteX0" fmla="*/ 0 w 7275879"/>
              <a:gd name="connsiteY0" fmla="*/ 6858000 h 6871827"/>
              <a:gd name="connsiteX1" fmla="*/ 1714500 w 7275879"/>
              <a:gd name="connsiteY1" fmla="*/ 0 h 6871827"/>
              <a:gd name="connsiteX2" fmla="*/ 7275669 w 7275879"/>
              <a:gd name="connsiteY2" fmla="*/ 0 h 6871827"/>
              <a:gd name="connsiteX3" fmla="*/ 7268756 w 7275879"/>
              <a:gd name="connsiteY3" fmla="*/ 6871827 h 6871827"/>
              <a:gd name="connsiteX4" fmla="*/ 0 w 7275879"/>
              <a:gd name="connsiteY4" fmla="*/ 6858000 h 6871827"/>
              <a:gd name="connsiteX0" fmla="*/ 0 w 7251165"/>
              <a:gd name="connsiteY0" fmla="*/ 6858000 h 6871827"/>
              <a:gd name="connsiteX1" fmla="*/ 1689786 w 7251165"/>
              <a:gd name="connsiteY1" fmla="*/ 0 h 6871827"/>
              <a:gd name="connsiteX2" fmla="*/ 7250955 w 7251165"/>
              <a:gd name="connsiteY2" fmla="*/ 0 h 6871827"/>
              <a:gd name="connsiteX3" fmla="*/ 7244042 w 7251165"/>
              <a:gd name="connsiteY3" fmla="*/ 6871827 h 6871827"/>
              <a:gd name="connsiteX4" fmla="*/ 0 w 7251165"/>
              <a:gd name="connsiteY4" fmla="*/ 6858000 h 6871827"/>
              <a:gd name="connsiteX0" fmla="*/ 0 w 7256742"/>
              <a:gd name="connsiteY0" fmla="*/ 6858000 h 6858000"/>
              <a:gd name="connsiteX1" fmla="*/ 1689786 w 7256742"/>
              <a:gd name="connsiteY1" fmla="*/ 0 h 6858000"/>
              <a:gd name="connsiteX2" fmla="*/ 7250955 w 7256742"/>
              <a:gd name="connsiteY2" fmla="*/ 0 h 6858000"/>
              <a:gd name="connsiteX3" fmla="*/ 7256742 w 7256742"/>
              <a:gd name="connsiteY3" fmla="*/ 6852777 h 6858000"/>
              <a:gd name="connsiteX4" fmla="*/ 0 w 7256742"/>
              <a:gd name="connsiteY4" fmla="*/ 6858000 h 6858000"/>
              <a:gd name="connsiteX0" fmla="*/ 0 w 7257771"/>
              <a:gd name="connsiteY0" fmla="*/ 6858000 h 6858000"/>
              <a:gd name="connsiteX1" fmla="*/ 1689786 w 7257771"/>
              <a:gd name="connsiteY1" fmla="*/ 0 h 6858000"/>
              <a:gd name="connsiteX2" fmla="*/ 7257305 w 7257771"/>
              <a:gd name="connsiteY2" fmla="*/ 0 h 6858000"/>
              <a:gd name="connsiteX3" fmla="*/ 7256742 w 7257771"/>
              <a:gd name="connsiteY3" fmla="*/ 6852777 h 6858000"/>
              <a:gd name="connsiteX4" fmla="*/ 0 w 7257771"/>
              <a:gd name="connsiteY4" fmla="*/ 6858000 h 6858000"/>
              <a:gd name="connsiteX0" fmla="*/ 0 w 7256742"/>
              <a:gd name="connsiteY0" fmla="*/ 6858000 h 6858000"/>
              <a:gd name="connsiteX1" fmla="*/ 1689786 w 7256742"/>
              <a:gd name="connsiteY1" fmla="*/ 0 h 6858000"/>
              <a:gd name="connsiteX2" fmla="*/ 6923672 w 7256742"/>
              <a:gd name="connsiteY2" fmla="*/ 0 h 6858000"/>
              <a:gd name="connsiteX3" fmla="*/ 7256742 w 7256742"/>
              <a:gd name="connsiteY3" fmla="*/ 6852777 h 6858000"/>
              <a:gd name="connsiteX4" fmla="*/ 0 w 7256742"/>
              <a:gd name="connsiteY4" fmla="*/ 6858000 h 6858000"/>
              <a:gd name="connsiteX0" fmla="*/ 0 w 6924138"/>
              <a:gd name="connsiteY0" fmla="*/ 6858000 h 6877490"/>
              <a:gd name="connsiteX1" fmla="*/ 1689786 w 6924138"/>
              <a:gd name="connsiteY1" fmla="*/ 0 h 6877490"/>
              <a:gd name="connsiteX2" fmla="*/ 6923672 w 6924138"/>
              <a:gd name="connsiteY2" fmla="*/ 0 h 6877490"/>
              <a:gd name="connsiteX3" fmla="*/ 6923109 w 6924138"/>
              <a:gd name="connsiteY3" fmla="*/ 6877490 h 6877490"/>
              <a:gd name="connsiteX4" fmla="*/ 0 w 6924138"/>
              <a:gd name="connsiteY4" fmla="*/ 6858000 h 6877490"/>
              <a:gd name="connsiteX0" fmla="*/ 0 w 10761264"/>
              <a:gd name="connsiteY0" fmla="*/ 6893866 h 6913356"/>
              <a:gd name="connsiteX1" fmla="*/ 1689786 w 10761264"/>
              <a:gd name="connsiteY1" fmla="*/ 35866 h 6913356"/>
              <a:gd name="connsiteX2" fmla="*/ 10761264 w 10761264"/>
              <a:gd name="connsiteY2" fmla="*/ 0 h 6913356"/>
              <a:gd name="connsiteX3" fmla="*/ 6923109 w 10761264"/>
              <a:gd name="connsiteY3" fmla="*/ 6913356 h 6913356"/>
              <a:gd name="connsiteX4" fmla="*/ 0 w 10761264"/>
              <a:gd name="connsiteY4" fmla="*/ 6893866 h 6913356"/>
              <a:gd name="connsiteX0" fmla="*/ 0 w 10761264"/>
              <a:gd name="connsiteY0" fmla="*/ 6858001 h 6877491"/>
              <a:gd name="connsiteX1" fmla="*/ 1689786 w 10761264"/>
              <a:gd name="connsiteY1" fmla="*/ 1 h 6877491"/>
              <a:gd name="connsiteX2" fmla="*/ 10761264 w 10761264"/>
              <a:gd name="connsiteY2" fmla="*/ 0 h 6877491"/>
              <a:gd name="connsiteX3" fmla="*/ 6923109 w 10761264"/>
              <a:gd name="connsiteY3" fmla="*/ 6877491 h 6877491"/>
              <a:gd name="connsiteX4" fmla="*/ 0 w 10761264"/>
              <a:gd name="connsiteY4" fmla="*/ 6858001 h 6877491"/>
              <a:gd name="connsiteX0" fmla="*/ 0 w 10778635"/>
              <a:gd name="connsiteY0" fmla="*/ 6858001 h 6859559"/>
              <a:gd name="connsiteX1" fmla="*/ 1689786 w 10778635"/>
              <a:gd name="connsiteY1" fmla="*/ 1 h 6859559"/>
              <a:gd name="connsiteX2" fmla="*/ 10761264 w 10778635"/>
              <a:gd name="connsiteY2" fmla="*/ 0 h 6859559"/>
              <a:gd name="connsiteX3" fmla="*/ 10778635 w 10778635"/>
              <a:gd name="connsiteY3" fmla="*/ 6859559 h 6859559"/>
              <a:gd name="connsiteX4" fmla="*/ 0 w 10778635"/>
              <a:gd name="connsiteY4" fmla="*/ 6858001 h 6859559"/>
              <a:gd name="connsiteX0" fmla="*/ 0 w 10761731"/>
              <a:gd name="connsiteY0" fmla="*/ 6858001 h 6859559"/>
              <a:gd name="connsiteX1" fmla="*/ 1689786 w 10761731"/>
              <a:gd name="connsiteY1" fmla="*/ 1 h 6859559"/>
              <a:gd name="connsiteX2" fmla="*/ 10761264 w 10761731"/>
              <a:gd name="connsiteY2" fmla="*/ 0 h 6859559"/>
              <a:gd name="connsiteX3" fmla="*/ 10760702 w 10761731"/>
              <a:gd name="connsiteY3" fmla="*/ 6859559 h 6859559"/>
              <a:gd name="connsiteX4" fmla="*/ 0 w 10761731"/>
              <a:gd name="connsiteY4" fmla="*/ 6858001 h 6859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731" h="6859559">
                <a:moveTo>
                  <a:pt x="0" y="6858001"/>
                </a:moveTo>
                <a:lnTo>
                  <a:pt x="1689786" y="1"/>
                </a:lnTo>
                <a:lnTo>
                  <a:pt x="10761264" y="0"/>
                </a:lnTo>
                <a:cubicBezTo>
                  <a:pt x="10763078" y="2282371"/>
                  <a:pt x="10758888" y="4577188"/>
                  <a:pt x="10760702" y="6859559"/>
                </a:cubicBezTo>
                <a:lnTo>
                  <a:pt x="0" y="6858001"/>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130175" indent="0">
              <a:buNone/>
              <a:defRPr/>
            </a:lvl1pPr>
          </a:lstStyle>
          <a:p>
            <a:r>
              <a:rPr lang="en-US" dirty="0"/>
              <a:t>Click icon to add picture</a:t>
            </a:r>
          </a:p>
        </p:txBody>
      </p:sp>
      <p:sp>
        <p:nvSpPr>
          <p:cNvPr id="4" name="Content Placeholder 3">
            <a:extLst>
              <a:ext uri="{FF2B5EF4-FFF2-40B4-BE49-F238E27FC236}">
                <a16:creationId xmlns:a16="http://schemas.microsoft.com/office/drawing/2014/main" id="{CD1EFC7B-670D-39A7-D43A-82AA085199F8}"/>
              </a:ext>
            </a:extLst>
          </p:cNvPr>
          <p:cNvSpPr>
            <a:spLocks noGrp="1"/>
          </p:cNvSpPr>
          <p:nvPr>
            <p:ph sz="half" idx="2"/>
          </p:nvPr>
        </p:nvSpPr>
        <p:spPr>
          <a:xfrm>
            <a:off x="839788" y="5105400"/>
            <a:ext cx="10512424" cy="1035182"/>
          </a:xfrm>
        </p:spPr>
        <p:txBody>
          <a:bodyPr>
            <a:noAutofit/>
          </a:bodyPr>
          <a:lstStyle>
            <a:lvl1pPr>
              <a:defRPr sz="1400"/>
            </a:lvl1pPr>
            <a:lvl2pPr>
              <a:defRPr sz="1400"/>
            </a:lvl2pPr>
            <a:lvl3pPr>
              <a:defRPr sz="1400"/>
            </a:lvl3pPr>
            <a:lvl4pPr>
              <a:defRPr sz="1400"/>
            </a:lvl4pPr>
            <a:lvl5pPr marL="808038" indent="0">
              <a:buNone/>
              <a:defRPr sz="1400"/>
            </a:lvl5pPr>
          </a:lstStyle>
          <a:p>
            <a:pPr lvl="0"/>
            <a:r>
              <a:rPr lang="en-US"/>
              <a:t>Click to edit Master text styles</a:t>
            </a:r>
          </a:p>
          <a:p>
            <a:pPr lvl="1"/>
            <a:r>
              <a:rPr lang="en-US"/>
              <a:t>Second level</a:t>
            </a:r>
          </a:p>
          <a:p>
            <a:pPr lvl="2"/>
            <a:r>
              <a:rPr lang="en-US"/>
              <a:t>Third level</a:t>
            </a:r>
          </a:p>
        </p:txBody>
      </p:sp>
      <p:sp>
        <p:nvSpPr>
          <p:cNvPr id="9" name="Slide Number Placeholder 8">
            <a:extLst>
              <a:ext uri="{FF2B5EF4-FFF2-40B4-BE49-F238E27FC236}">
                <a16:creationId xmlns:a16="http://schemas.microsoft.com/office/drawing/2014/main" id="{6C078858-1F8A-66E5-73A1-A162A7E6AEA6}"/>
              </a:ext>
            </a:extLst>
          </p:cNvPr>
          <p:cNvSpPr>
            <a:spLocks noGrp="1"/>
          </p:cNvSpPr>
          <p:nvPr>
            <p:ph type="sldNum" sz="quarter" idx="12"/>
          </p:nvPr>
        </p:nvSpPr>
        <p:spPr/>
        <p:txBody>
          <a:bodyPr/>
          <a:lstStyle/>
          <a:p>
            <a:fld id="{2EF5B720-A4A1-FD49-AF98-E194DCD54D67}" type="slidenum">
              <a:rPr lang="en-US" smtClean="0"/>
              <a:t>‹#›</a:t>
            </a:fld>
            <a:endParaRPr lang="en-US" dirty="0"/>
          </a:p>
        </p:txBody>
      </p:sp>
      <p:sp>
        <p:nvSpPr>
          <p:cNvPr id="2" name="Title 1">
            <a:extLst>
              <a:ext uri="{FF2B5EF4-FFF2-40B4-BE49-F238E27FC236}">
                <a16:creationId xmlns:a16="http://schemas.microsoft.com/office/drawing/2014/main" id="{DBEF8996-D05F-2A2D-9E7F-D91BB056D9EB}"/>
              </a:ext>
            </a:extLst>
          </p:cNvPr>
          <p:cNvSpPr>
            <a:spLocks noGrp="1"/>
          </p:cNvSpPr>
          <p:nvPr>
            <p:ph type="title" hasCustomPrompt="1"/>
          </p:nvPr>
        </p:nvSpPr>
        <p:spPr>
          <a:xfrm>
            <a:off x="0" y="4427517"/>
            <a:ext cx="12191402" cy="591849"/>
          </a:xfrm>
          <a:prstGeom prst="rect">
            <a:avLst/>
          </a:prstGeom>
        </p:spPr>
        <p:txBody>
          <a:bodyPr lIns="914400">
            <a:normAutofit/>
          </a:bodyPr>
          <a:lstStyle>
            <a:lvl1pPr algn="l">
              <a:defRPr sz="2400"/>
            </a:lvl1pPr>
          </a:lstStyle>
          <a:p>
            <a:r>
              <a:rPr lang="en-US" dirty="0"/>
              <a:t>24 PT HELVETICA NEUE BOLD CONDENSED ITALIC IN ALL-CAPS</a:t>
            </a:r>
          </a:p>
        </p:txBody>
      </p:sp>
    </p:spTree>
    <p:extLst>
      <p:ext uri="{BB962C8B-B14F-4D97-AF65-F5344CB8AC3E}">
        <p14:creationId xmlns:p14="http://schemas.microsoft.com/office/powerpoint/2010/main" val="8645802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ull Slide Photo">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DA0949F-3B5C-3176-693A-240F87DF2092}"/>
              </a:ext>
            </a:extLst>
          </p:cNvPr>
          <p:cNvSpPr>
            <a:spLocks noGrp="1"/>
          </p:cNvSpPr>
          <p:nvPr>
            <p:ph type="pic" sz="quarter" idx="17"/>
          </p:nvPr>
        </p:nvSpPr>
        <p:spPr>
          <a:xfrm>
            <a:off x="0" y="0"/>
            <a:ext cx="12192000" cy="5774788"/>
          </a:xfrm>
          <a:blipFill>
            <a:blip r:embed="rId2" cstate="screen">
              <a:extLst>
                <a:ext uri="{28A0092B-C50C-407E-A947-70E740481C1C}">
                  <a14:useLocalDpi xmlns:a14="http://schemas.microsoft.com/office/drawing/2010/main"/>
                </a:ext>
              </a:extLst>
            </a:blip>
            <a:stretch>
              <a:fillRect l="-6" t="-9379" r="31" b="-9379"/>
            </a:stretch>
          </a:blipFill>
        </p:spPr>
        <p:txBody>
          <a:bodyPr/>
          <a:lstStyle>
            <a:lvl1pPr marL="130175" indent="0">
              <a:buNone/>
              <a:defRPr/>
            </a:lvl1pPr>
          </a:lstStyle>
          <a:p>
            <a:r>
              <a:rPr lang="en-US" dirty="0"/>
              <a:t>Click icon to add picture</a:t>
            </a:r>
          </a:p>
        </p:txBody>
      </p:sp>
      <p:sp>
        <p:nvSpPr>
          <p:cNvPr id="4" name="Slide Number Placeholder 3">
            <a:extLst>
              <a:ext uri="{FF2B5EF4-FFF2-40B4-BE49-F238E27FC236}">
                <a16:creationId xmlns:a16="http://schemas.microsoft.com/office/drawing/2014/main" id="{F8D4B9E1-E7A9-B52F-93F5-264FA415B5A2}"/>
              </a:ext>
            </a:extLst>
          </p:cNvPr>
          <p:cNvSpPr>
            <a:spLocks noGrp="1"/>
          </p:cNvSpPr>
          <p:nvPr>
            <p:ph type="sldNum" sz="quarter" idx="12"/>
          </p:nvPr>
        </p:nvSpPr>
        <p:spPr/>
        <p:txBody>
          <a:bodyPr/>
          <a:lstStyle/>
          <a:p>
            <a:fld id="{2EF5B720-A4A1-FD49-AF98-E194DCD54D67}" type="slidenum">
              <a:rPr lang="en-US" smtClean="0"/>
              <a:t>‹#›</a:t>
            </a:fld>
            <a:endParaRPr lang="en-US" dirty="0"/>
          </a:p>
        </p:txBody>
      </p:sp>
    </p:spTree>
    <p:extLst>
      <p:ext uri="{BB962C8B-B14F-4D97-AF65-F5344CB8AC3E}">
        <p14:creationId xmlns:p14="http://schemas.microsoft.com/office/powerpoint/2010/main" val="21142303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ull Slide Two Photo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DA0949F-3B5C-3176-693A-240F87DF2092}"/>
              </a:ext>
            </a:extLst>
          </p:cNvPr>
          <p:cNvSpPr>
            <a:spLocks noGrp="1"/>
          </p:cNvSpPr>
          <p:nvPr>
            <p:ph type="pic" sz="quarter" idx="17"/>
          </p:nvPr>
        </p:nvSpPr>
        <p:spPr>
          <a:xfrm>
            <a:off x="0" y="0"/>
            <a:ext cx="7467600" cy="5774788"/>
          </a:xfrm>
          <a:blipFill>
            <a:blip r:embed="rId2" cstate="screen">
              <a:extLst>
                <a:ext uri="{28A0092B-C50C-407E-A947-70E740481C1C}">
                  <a14:useLocalDpi xmlns:a14="http://schemas.microsoft.com/office/drawing/2010/main"/>
                </a:ext>
              </a:extLst>
            </a:blip>
            <a:stretch>
              <a:fillRect/>
            </a:stretch>
          </a:blipFill>
        </p:spPr>
        <p:txBody>
          <a:bodyPr/>
          <a:lstStyle>
            <a:lvl1pPr marL="130175" indent="0">
              <a:buNone/>
              <a:defRPr/>
            </a:lvl1pPr>
          </a:lstStyle>
          <a:p>
            <a:r>
              <a:rPr lang="en-US" dirty="0"/>
              <a:t>Click icon to add picture</a:t>
            </a:r>
          </a:p>
        </p:txBody>
      </p:sp>
      <p:sp>
        <p:nvSpPr>
          <p:cNvPr id="4" name="Slide Number Placeholder 3">
            <a:extLst>
              <a:ext uri="{FF2B5EF4-FFF2-40B4-BE49-F238E27FC236}">
                <a16:creationId xmlns:a16="http://schemas.microsoft.com/office/drawing/2014/main" id="{F8D4B9E1-E7A9-B52F-93F5-264FA415B5A2}"/>
              </a:ext>
            </a:extLst>
          </p:cNvPr>
          <p:cNvSpPr>
            <a:spLocks noGrp="1"/>
          </p:cNvSpPr>
          <p:nvPr>
            <p:ph type="sldNum" sz="quarter" idx="12"/>
          </p:nvPr>
        </p:nvSpPr>
        <p:spPr/>
        <p:txBody>
          <a:bodyPr/>
          <a:lstStyle/>
          <a:p>
            <a:fld id="{2EF5B720-A4A1-FD49-AF98-E194DCD54D67}" type="slidenum">
              <a:rPr lang="en-US" smtClean="0"/>
              <a:t>‹#›</a:t>
            </a:fld>
            <a:endParaRPr lang="en-US" dirty="0"/>
          </a:p>
        </p:txBody>
      </p:sp>
      <p:sp>
        <p:nvSpPr>
          <p:cNvPr id="5" name="Picture Placeholder 10">
            <a:extLst>
              <a:ext uri="{FF2B5EF4-FFF2-40B4-BE49-F238E27FC236}">
                <a16:creationId xmlns:a16="http://schemas.microsoft.com/office/drawing/2014/main" id="{1227D999-7108-CE79-68CE-AEEB56FD5DC5}"/>
              </a:ext>
            </a:extLst>
          </p:cNvPr>
          <p:cNvSpPr>
            <a:spLocks noGrp="1"/>
          </p:cNvSpPr>
          <p:nvPr>
            <p:ph type="pic" sz="quarter" idx="16"/>
          </p:nvPr>
        </p:nvSpPr>
        <p:spPr>
          <a:xfrm>
            <a:off x="5334001" y="0"/>
            <a:ext cx="6870728" cy="5801710"/>
          </a:xfrm>
          <a:custGeom>
            <a:avLst/>
            <a:gdLst>
              <a:gd name="connsiteX0" fmla="*/ 0 w 12188952"/>
              <a:gd name="connsiteY0" fmla="*/ 6858000 h 6858000"/>
              <a:gd name="connsiteX1" fmla="*/ 1714500 w 12188952"/>
              <a:gd name="connsiteY1" fmla="*/ 0 h 6858000"/>
              <a:gd name="connsiteX2" fmla="*/ 12188952 w 12188952"/>
              <a:gd name="connsiteY2" fmla="*/ 0 h 6858000"/>
              <a:gd name="connsiteX3" fmla="*/ 10474452 w 12188952"/>
              <a:gd name="connsiteY3" fmla="*/ 6858000 h 6858000"/>
              <a:gd name="connsiteX4" fmla="*/ 0 w 12188952"/>
              <a:gd name="connsiteY4" fmla="*/ 6858000 h 6858000"/>
              <a:gd name="connsiteX0" fmla="*/ 0 w 10474452"/>
              <a:gd name="connsiteY0" fmla="*/ 6858000 h 6858000"/>
              <a:gd name="connsiteX1" fmla="*/ 1714500 w 10474452"/>
              <a:gd name="connsiteY1" fmla="*/ 0 h 6858000"/>
              <a:gd name="connsiteX2" fmla="*/ 9228037 w 10474452"/>
              <a:gd name="connsiteY2" fmla="*/ 0 h 6858000"/>
              <a:gd name="connsiteX3" fmla="*/ 10474452 w 10474452"/>
              <a:gd name="connsiteY3" fmla="*/ 6858000 h 6858000"/>
              <a:gd name="connsiteX4" fmla="*/ 0 w 10474452"/>
              <a:gd name="connsiteY4" fmla="*/ 6858000 h 6858000"/>
              <a:gd name="connsiteX0" fmla="*/ 0 w 9228037"/>
              <a:gd name="connsiteY0" fmla="*/ 6858000 h 6858000"/>
              <a:gd name="connsiteX1" fmla="*/ 1714500 w 9228037"/>
              <a:gd name="connsiteY1" fmla="*/ 0 h 6858000"/>
              <a:gd name="connsiteX2" fmla="*/ 9228037 w 9228037"/>
              <a:gd name="connsiteY2" fmla="*/ 0 h 6858000"/>
              <a:gd name="connsiteX3" fmla="*/ 8602109 w 9228037"/>
              <a:gd name="connsiteY3" fmla="*/ 6847114 h 6858000"/>
              <a:gd name="connsiteX4" fmla="*/ 0 w 9228037"/>
              <a:gd name="connsiteY4" fmla="*/ 6858000 h 6858000"/>
              <a:gd name="connsiteX0" fmla="*/ 0 w 9233480"/>
              <a:gd name="connsiteY0" fmla="*/ 6858000 h 6858000"/>
              <a:gd name="connsiteX1" fmla="*/ 1714500 w 9233480"/>
              <a:gd name="connsiteY1" fmla="*/ 0 h 6858000"/>
              <a:gd name="connsiteX2" fmla="*/ 9228037 w 9233480"/>
              <a:gd name="connsiteY2" fmla="*/ 0 h 6858000"/>
              <a:gd name="connsiteX3" fmla="*/ 9233480 w 9233480"/>
              <a:gd name="connsiteY3" fmla="*/ 6847114 h 6858000"/>
              <a:gd name="connsiteX4" fmla="*/ 0 w 9233480"/>
              <a:gd name="connsiteY4" fmla="*/ 6858000 h 6858000"/>
              <a:gd name="connsiteX0" fmla="*/ 0 w 9233480"/>
              <a:gd name="connsiteY0" fmla="*/ 6858000 h 6858000"/>
              <a:gd name="connsiteX1" fmla="*/ 1714500 w 9233480"/>
              <a:gd name="connsiteY1" fmla="*/ 0 h 6858000"/>
              <a:gd name="connsiteX2" fmla="*/ 7275669 w 9233480"/>
              <a:gd name="connsiteY2" fmla="*/ 0 h 6858000"/>
              <a:gd name="connsiteX3" fmla="*/ 9233480 w 9233480"/>
              <a:gd name="connsiteY3" fmla="*/ 6847114 h 6858000"/>
              <a:gd name="connsiteX4" fmla="*/ 0 w 9233480"/>
              <a:gd name="connsiteY4" fmla="*/ 6858000 h 6858000"/>
              <a:gd name="connsiteX0" fmla="*/ 0 w 7275879"/>
              <a:gd name="connsiteY0" fmla="*/ 6858000 h 6871827"/>
              <a:gd name="connsiteX1" fmla="*/ 1714500 w 7275879"/>
              <a:gd name="connsiteY1" fmla="*/ 0 h 6871827"/>
              <a:gd name="connsiteX2" fmla="*/ 7275669 w 7275879"/>
              <a:gd name="connsiteY2" fmla="*/ 0 h 6871827"/>
              <a:gd name="connsiteX3" fmla="*/ 7268756 w 7275879"/>
              <a:gd name="connsiteY3" fmla="*/ 6871827 h 6871827"/>
              <a:gd name="connsiteX4" fmla="*/ 0 w 7275879"/>
              <a:gd name="connsiteY4" fmla="*/ 6858000 h 6871827"/>
              <a:gd name="connsiteX0" fmla="*/ 0 w 7251165"/>
              <a:gd name="connsiteY0" fmla="*/ 6858000 h 6871827"/>
              <a:gd name="connsiteX1" fmla="*/ 1689786 w 7251165"/>
              <a:gd name="connsiteY1" fmla="*/ 0 h 6871827"/>
              <a:gd name="connsiteX2" fmla="*/ 7250955 w 7251165"/>
              <a:gd name="connsiteY2" fmla="*/ 0 h 6871827"/>
              <a:gd name="connsiteX3" fmla="*/ 7244042 w 7251165"/>
              <a:gd name="connsiteY3" fmla="*/ 6871827 h 6871827"/>
              <a:gd name="connsiteX4" fmla="*/ 0 w 7251165"/>
              <a:gd name="connsiteY4" fmla="*/ 6858000 h 6871827"/>
              <a:gd name="connsiteX0" fmla="*/ 0 w 7256742"/>
              <a:gd name="connsiteY0" fmla="*/ 6858000 h 6858000"/>
              <a:gd name="connsiteX1" fmla="*/ 1689786 w 7256742"/>
              <a:gd name="connsiteY1" fmla="*/ 0 h 6858000"/>
              <a:gd name="connsiteX2" fmla="*/ 7250955 w 7256742"/>
              <a:gd name="connsiteY2" fmla="*/ 0 h 6858000"/>
              <a:gd name="connsiteX3" fmla="*/ 7256742 w 7256742"/>
              <a:gd name="connsiteY3" fmla="*/ 6852777 h 6858000"/>
              <a:gd name="connsiteX4" fmla="*/ 0 w 7256742"/>
              <a:gd name="connsiteY4" fmla="*/ 6858000 h 6858000"/>
              <a:gd name="connsiteX0" fmla="*/ 0 w 7257771"/>
              <a:gd name="connsiteY0" fmla="*/ 6858000 h 6858000"/>
              <a:gd name="connsiteX1" fmla="*/ 1689786 w 7257771"/>
              <a:gd name="connsiteY1" fmla="*/ 0 h 6858000"/>
              <a:gd name="connsiteX2" fmla="*/ 7257305 w 7257771"/>
              <a:gd name="connsiteY2" fmla="*/ 0 h 6858000"/>
              <a:gd name="connsiteX3" fmla="*/ 7256742 w 7257771"/>
              <a:gd name="connsiteY3" fmla="*/ 6852777 h 6858000"/>
              <a:gd name="connsiteX4" fmla="*/ 0 w 7257771"/>
              <a:gd name="connsiteY4" fmla="*/ 6858000 h 6858000"/>
              <a:gd name="connsiteX0" fmla="*/ 0 w 7256742"/>
              <a:gd name="connsiteY0" fmla="*/ 6858000 h 6858000"/>
              <a:gd name="connsiteX1" fmla="*/ 1689786 w 7256742"/>
              <a:gd name="connsiteY1" fmla="*/ 0 h 6858000"/>
              <a:gd name="connsiteX2" fmla="*/ 6923672 w 7256742"/>
              <a:gd name="connsiteY2" fmla="*/ 0 h 6858000"/>
              <a:gd name="connsiteX3" fmla="*/ 7256742 w 7256742"/>
              <a:gd name="connsiteY3" fmla="*/ 6852777 h 6858000"/>
              <a:gd name="connsiteX4" fmla="*/ 0 w 7256742"/>
              <a:gd name="connsiteY4" fmla="*/ 6858000 h 6858000"/>
              <a:gd name="connsiteX0" fmla="*/ 0 w 6924138"/>
              <a:gd name="connsiteY0" fmla="*/ 6858000 h 6877490"/>
              <a:gd name="connsiteX1" fmla="*/ 1689786 w 6924138"/>
              <a:gd name="connsiteY1" fmla="*/ 0 h 6877490"/>
              <a:gd name="connsiteX2" fmla="*/ 6923672 w 6924138"/>
              <a:gd name="connsiteY2" fmla="*/ 0 h 6877490"/>
              <a:gd name="connsiteX3" fmla="*/ 6923109 w 6924138"/>
              <a:gd name="connsiteY3" fmla="*/ 6877490 h 6877490"/>
              <a:gd name="connsiteX4" fmla="*/ 0 w 6924138"/>
              <a:gd name="connsiteY4" fmla="*/ 6858000 h 6877490"/>
              <a:gd name="connsiteX0" fmla="*/ 0 w 8159375"/>
              <a:gd name="connsiteY0" fmla="*/ 6858000 h 6877490"/>
              <a:gd name="connsiteX1" fmla="*/ 1689786 w 8159375"/>
              <a:gd name="connsiteY1" fmla="*/ 0 h 6877490"/>
              <a:gd name="connsiteX2" fmla="*/ 8159374 w 8159375"/>
              <a:gd name="connsiteY2" fmla="*/ 12481 h 6877490"/>
              <a:gd name="connsiteX3" fmla="*/ 6923109 w 8159375"/>
              <a:gd name="connsiteY3" fmla="*/ 6877490 h 6877490"/>
              <a:gd name="connsiteX4" fmla="*/ 0 w 8159375"/>
              <a:gd name="connsiteY4" fmla="*/ 6858000 h 6877490"/>
              <a:gd name="connsiteX0" fmla="*/ 0 w 8159512"/>
              <a:gd name="connsiteY0" fmla="*/ 6858000 h 6889971"/>
              <a:gd name="connsiteX1" fmla="*/ 1689786 w 8159512"/>
              <a:gd name="connsiteY1" fmla="*/ 0 h 6889971"/>
              <a:gd name="connsiteX2" fmla="*/ 8159374 w 8159512"/>
              <a:gd name="connsiteY2" fmla="*/ 12481 h 6889971"/>
              <a:gd name="connsiteX3" fmla="*/ 8146328 w 8159512"/>
              <a:gd name="connsiteY3" fmla="*/ 6889971 h 6889971"/>
              <a:gd name="connsiteX4" fmla="*/ 0 w 8159512"/>
              <a:gd name="connsiteY4" fmla="*/ 6858000 h 6889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9512" h="6889971">
                <a:moveTo>
                  <a:pt x="0" y="6858000"/>
                </a:moveTo>
                <a:lnTo>
                  <a:pt x="1689786" y="0"/>
                </a:lnTo>
                <a:lnTo>
                  <a:pt x="8159374" y="12481"/>
                </a:lnTo>
                <a:cubicBezTo>
                  <a:pt x="8161188" y="2294852"/>
                  <a:pt x="8144514" y="4607600"/>
                  <a:pt x="8146328" y="6889971"/>
                </a:cubicBezTo>
                <a:lnTo>
                  <a:pt x="0" y="685800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130175" indent="0">
              <a:buNone/>
              <a:defRPr/>
            </a:lvl1pPr>
          </a:lstStyle>
          <a:p>
            <a:r>
              <a:rPr lang="en-US" dirty="0"/>
              <a:t>Click icon to add picture</a:t>
            </a:r>
          </a:p>
        </p:txBody>
      </p:sp>
    </p:spTree>
    <p:extLst>
      <p:ext uri="{BB962C8B-B14F-4D97-AF65-F5344CB8AC3E}">
        <p14:creationId xmlns:p14="http://schemas.microsoft.com/office/powerpoint/2010/main" val="7345037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all Out Box 1 - Cream">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4B9CFA-BF0F-0ED5-F14D-6A9B59C3B01D}"/>
              </a:ext>
            </a:extLst>
          </p:cNvPr>
          <p:cNvSpPr/>
          <p:nvPr userDrawn="1"/>
        </p:nvSpPr>
        <p:spPr>
          <a:xfrm>
            <a:off x="0" y="0"/>
            <a:ext cx="5910136" cy="6867144"/>
          </a:xfrm>
          <a:custGeom>
            <a:avLst/>
            <a:gdLst>
              <a:gd name="connsiteX0" fmla="*/ 0 w 5910136"/>
              <a:gd name="connsiteY0" fmla="*/ 0 h 6858000"/>
              <a:gd name="connsiteX1" fmla="*/ 5910136 w 5910136"/>
              <a:gd name="connsiteY1" fmla="*/ 0 h 6858000"/>
              <a:gd name="connsiteX2" fmla="*/ 5910136 w 5910136"/>
              <a:gd name="connsiteY2" fmla="*/ 6858000 h 6858000"/>
              <a:gd name="connsiteX3" fmla="*/ 0 w 5910136"/>
              <a:gd name="connsiteY3" fmla="*/ 6858000 h 6858000"/>
              <a:gd name="connsiteX4" fmla="*/ 0 w 5910136"/>
              <a:gd name="connsiteY4" fmla="*/ 0 h 6858000"/>
              <a:gd name="connsiteX0" fmla="*/ 0 w 5910136"/>
              <a:gd name="connsiteY0" fmla="*/ 0 h 6858000"/>
              <a:gd name="connsiteX1" fmla="*/ 5910136 w 5910136"/>
              <a:gd name="connsiteY1" fmla="*/ 0 h 6858000"/>
              <a:gd name="connsiteX2" fmla="*/ 4196950 w 5910136"/>
              <a:gd name="connsiteY2" fmla="*/ 6858000 h 6858000"/>
              <a:gd name="connsiteX3" fmla="*/ 0 w 5910136"/>
              <a:gd name="connsiteY3" fmla="*/ 6858000 h 6858000"/>
              <a:gd name="connsiteX4" fmla="*/ 0 w 591013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0136" h="6858000">
                <a:moveTo>
                  <a:pt x="0" y="0"/>
                </a:moveTo>
                <a:lnTo>
                  <a:pt x="5910136" y="0"/>
                </a:lnTo>
                <a:lnTo>
                  <a:pt x="4196950" y="6858000"/>
                </a:lnTo>
                <a:lnTo>
                  <a:pt x="0" y="6858000"/>
                </a:lnTo>
                <a:lnTo>
                  <a:pt x="0"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2A06E75-F681-5E46-5B58-636FA9667B27}"/>
              </a:ext>
            </a:extLst>
          </p:cNvPr>
          <p:cNvSpPr>
            <a:spLocks noGrp="1"/>
          </p:cNvSpPr>
          <p:nvPr>
            <p:ph type="title" hasCustomPrompt="1"/>
          </p:nvPr>
        </p:nvSpPr>
        <p:spPr>
          <a:xfrm>
            <a:off x="836612" y="719052"/>
            <a:ext cx="4346576" cy="1185948"/>
          </a:xfrm>
          <a:prstGeom prst="rect">
            <a:avLst/>
          </a:prstGeom>
          <a:noFill/>
        </p:spPr>
        <p:txBody>
          <a:bodyPr lIns="0" tIns="0" rIns="0" bIns="0" anchor="b"/>
          <a:lstStyle>
            <a:lvl1pPr>
              <a:defRPr sz="3200"/>
            </a:lvl1pPr>
          </a:lstStyle>
          <a:p>
            <a:pPr lvl="0"/>
            <a:r>
              <a:rPr lang="en-US" dirty="0"/>
              <a:t>32 PT HELVETICA NEUE BOLD CONDENSED ITALIC IN ALL-CAPS</a:t>
            </a:r>
          </a:p>
        </p:txBody>
      </p:sp>
      <p:sp>
        <p:nvSpPr>
          <p:cNvPr id="3" name="Content Placeholder 2">
            <a:extLst>
              <a:ext uri="{FF2B5EF4-FFF2-40B4-BE49-F238E27FC236}">
                <a16:creationId xmlns:a16="http://schemas.microsoft.com/office/drawing/2014/main" id="{D0025A9A-937A-371D-8A70-FD8627F431A5}"/>
              </a:ext>
            </a:extLst>
          </p:cNvPr>
          <p:cNvSpPr>
            <a:spLocks noGrp="1"/>
          </p:cNvSpPr>
          <p:nvPr>
            <p:ph idx="1"/>
          </p:nvPr>
        </p:nvSpPr>
        <p:spPr>
          <a:xfrm>
            <a:off x="6096000" y="987425"/>
            <a:ext cx="5259388" cy="4498975"/>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494E4B8E-48B6-6DB3-5A9C-89C01F4E99B6}"/>
              </a:ext>
            </a:extLst>
          </p:cNvPr>
          <p:cNvSpPr>
            <a:spLocks noGrp="1"/>
          </p:cNvSpPr>
          <p:nvPr>
            <p:ph type="body" sz="half" idx="2" hasCustomPrompt="1"/>
          </p:nvPr>
        </p:nvSpPr>
        <p:spPr>
          <a:xfrm>
            <a:off x="839788" y="2057400"/>
            <a:ext cx="3932237" cy="3429000"/>
          </a:xfrm>
        </p:spPr>
        <p:txBody>
          <a:bodyPr lIns="0">
            <a:normAutofit/>
          </a:bodyPr>
          <a:lstStyle>
            <a:lvl1pPr marL="0" indent="0">
              <a:buNone/>
              <a:defRPr sz="1800" b="1" i="0" spc="300">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18 PT HELVETICA NEUE BOLD IN ALL-CAPS AND LOOSE SPACING</a:t>
            </a:r>
          </a:p>
        </p:txBody>
      </p:sp>
      <p:sp>
        <p:nvSpPr>
          <p:cNvPr id="7" name="Slide Number Placeholder 6">
            <a:extLst>
              <a:ext uri="{FF2B5EF4-FFF2-40B4-BE49-F238E27FC236}">
                <a16:creationId xmlns:a16="http://schemas.microsoft.com/office/drawing/2014/main" id="{0B342594-C110-B48D-BDD3-6A99C2B93462}"/>
              </a:ext>
            </a:extLst>
          </p:cNvPr>
          <p:cNvSpPr>
            <a:spLocks noGrp="1"/>
          </p:cNvSpPr>
          <p:nvPr>
            <p:ph type="sldNum" sz="quarter" idx="12"/>
          </p:nvPr>
        </p:nvSpPr>
        <p:spPr/>
        <p:txBody>
          <a:bodyPr/>
          <a:lstStyle/>
          <a:p>
            <a:fld id="{2EF5B720-A4A1-FD49-AF98-E194DCD54D67}" type="slidenum">
              <a:rPr lang="en-US" smtClean="0"/>
              <a:t>‹#›</a:t>
            </a:fld>
            <a:endParaRPr lang="en-US" dirty="0"/>
          </a:p>
        </p:txBody>
      </p:sp>
      <p:pic>
        <p:nvPicPr>
          <p:cNvPr id="11" name="Picture 10">
            <a:extLst>
              <a:ext uri="{FF2B5EF4-FFF2-40B4-BE49-F238E27FC236}">
                <a16:creationId xmlns:a16="http://schemas.microsoft.com/office/drawing/2014/main" id="{485A7FB1-0771-00E7-AEC3-0A6459A7D310}"/>
              </a:ext>
            </a:extLst>
          </p:cNvPr>
          <p:cNvPicPr>
            <a:picLocks noChangeAspect="1"/>
          </p:cNvPicPr>
          <p:nvPr userDrawn="1"/>
        </p:nvPicPr>
        <p:blipFill>
          <a:blip r:embed="rId2"/>
          <a:srcRect/>
          <a:stretch/>
        </p:blipFill>
        <p:spPr>
          <a:xfrm>
            <a:off x="381001" y="6090376"/>
            <a:ext cx="1490597" cy="457199"/>
          </a:xfrm>
          <a:prstGeom prst="rect">
            <a:avLst/>
          </a:prstGeom>
        </p:spPr>
      </p:pic>
    </p:spTree>
    <p:extLst>
      <p:ext uri="{BB962C8B-B14F-4D97-AF65-F5344CB8AC3E}">
        <p14:creationId xmlns:p14="http://schemas.microsoft.com/office/powerpoint/2010/main" val="27021395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all Out Box 2 - Teal and Cream">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154C1283-1917-3CAF-4615-2D94045114A7}"/>
              </a:ext>
            </a:extLst>
          </p:cNvPr>
          <p:cNvSpPr>
            <a:spLocks/>
          </p:cNvSpPr>
          <p:nvPr userDrawn="1"/>
        </p:nvSpPr>
        <p:spPr>
          <a:xfrm rot="10800000">
            <a:off x="6096" y="0"/>
            <a:ext cx="4718304" cy="6868323"/>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3407" h="6868323">
                <a:moveTo>
                  <a:pt x="1729767" y="0"/>
                </a:moveTo>
                <a:lnTo>
                  <a:pt x="4723407" y="10323"/>
                </a:lnTo>
                <a:lnTo>
                  <a:pt x="4723407" y="6868323"/>
                </a:lnTo>
                <a:lnTo>
                  <a:pt x="0" y="6868323"/>
                </a:lnTo>
                <a:lnTo>
                  <a:pt x="1729767"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7" name="Slide Number Placeholder 6">
            <a:extLst>
              <a:ext uri="{FF2B5EF4-FFF2-40B4-BE49-F238E27FC236}">
                <a16:creationId xmlns:a16="http://schemas.microsoft.com/office/drawing/2014/main" id="{42C4FB0A-2BA1-C67D-F34B-224D6F9E822E}"/>
              </a:ext>
            </a:extLst>
          </p:cNvPr>
          <p:cNvSpPr>
            <a:spLocks noGrp="1"/>
          </p:cNvSpPr>
          <p:nvPr>
            <p:ph type="sldNum" sz="quarter" idx="12"/>
          </p:nvPr>
        </p:nvSpPr>
        <p:spPr/>
        <p:txBody>
          <a:bodyPr/>
          <a:lstStyle/>
          <a:p>
            <a:fld id="{2EF5B720-A4A1-FD49-AF98-E194DCD54D67}" type="slidenum">
              <a:rPr lang="en-US" smtClean="0"/>
              <a:t>‹#›</a:t>
            </a:fld>
            <a:endParaRPr lang="en-US" dirty="0"/>
          </a:p>
        </p:txBody>
      </p:sp>
      <p:sp>
        <p:nvSpPr>
          <p:cNvPr id="2" name="Title 1">
            <a:extLst>
              <a:ext uri="{FF2B5EF4-FFF2-40B4-BE49-F238E27FC236}">
                <a16:creationId xmlns:a16="http://schemas.microsoft.com/office/drawing/2014/main" id="{7F8DCACD-8019-5FE7-7B97-5FCF9FACD736}"/>
              </a:ext>
            </a:extLst>
          </p:cNvPr>
          <p:cNvSpPr>
            <a:spLocks noGrp="1"/>
          </p:cNvSpPr>
          <p:nvPr>
            <p:ph type="title" hasCustomPrompt="1"/>
          </p:nvPr>
        </p:nvSpPr>
        <p:spPr>
          <a:xfrm>
            <a:off x="838201" y="1431760"/>
            <a:ext cx="11358222" cy="4054640"/>
          </a:xfrm>
          <a:custGeom>
            <a:avLst/>
            <a:gdLst>
              <a:gd name="connsiteX0" fmla="*/ 0 w 9595105"/>
              <a:gd name="connsiteY0" fmla="*/ 3429000 h 3429000"/>
              <a:gd name="connsiteX1" fmla="*/ 857250 w 9595105"/>
              <a:gd name="connsiteY1" fmla="*/ 0 h 3429000"/>
              <a:gd name="connsiteX2" fmla="*/ 9595105 w 9595105"/>
              <a:gd name="connsiteY2" fmla="*/ 0 h 3429000"/>
              <a:gd name="connsiteX3" fmla="*/ 8737855 w 9595105"/>
              <a:gd name="connsiteY3" fmla="*/ 3429000 h 3429000"/>
              <a:gd name="connsiteX4" fmla="*/ 0 w 9595105"/>
              <a:gd name="connsiteY4" fmla="*/ 3429000 h 3429000"/>
              <a:gd name="connsiteX0" fmla="*/ 0 w 9601455"/>
              <a:gd name="connsiteY0" fmla="*/ 3429000 h 3429000"/>
              <a:gd name="connsiteX1" fmla="*/ 857250 w 9601455"/>
              <a:gd name="connsiteY1" fmla="*/ 0 h 3429000"/>
              <a:gd name="connsiteX2" fmla="*/ 9595105 w 9601455"/>
              <a:gd name="connsiteY2" fmla="*/ 0 h 3429000"/>
              <a:gd name="connsiteX3" fmla="*/ 9601455 w 9601455"/>
              <a:gd name="connsiteY3" fmla="*/ 3418840 h 3429000"/>
              <a:gd name="connsiteX4" fmla="*/ 0 w 9601455"/>
              <a:gd name="connsiteY4" fmla="*/ 3429000 h 3429000"/>
              <a:gd name="connsiteX0" fmla="*/ 0 w 9605623"/>
              <a:gd name="connsiteY0" fmla="*/ 3429000 h 3429000"/>
              <a:gd name="connsiteX1" fmla="*/ 857250 w 9605623"/>
              <a:gd name="connsiteY1" fmla="*/ 0 h 3429000"/>
              <a:gd name="connsiteX2" fmla="*/ 9605265 w 9605623"/>
              <a:gd name="connsiteY2" fmla="*/ 10160 h 3429000"/>
              <a:gd name="connsiteX3" fmla="*/ 9601455 w 9605623"/>
              <a:gd name="connsiteY3" fmla="*/ 3418840 h 3429000"/>
              <a:gd name="connsiteX4" fmla="*/ 0 w 9605623"/>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5623" h="3429000">
                <a:moveTo>
                  <a:pt x="0" y="3429000"/>
                </a:moveTo>
                <a:lnTo>
                  <a:pt x="857250" y="0"/>
                </a:lnTo>
                <a:lnTo>
                  <a:pt x="9605265" y="10160"/>
                </a:lnTo>
                <a:cubicBezTo>
                  <a:pt x="9607382" y="1149773"/>
                  <a:pt x="9599338" y="2279227"/>
                  <a:pt x="9601455" y="3418840"/>
                </a:cubicBezTo>
                <a:lnTo>
                  <a:pt x="0" y="3429000"/>
                </a:lnTo>
                <a:close/>
              </a:path>
            </a:pathLst>
          </a:custGeom>
          <a:solidFill>
            <a:schemeClr val="bg2"/>
          </a:solidFill>
        </p:spPr>
        <p:txBody>
          <a:bodyPr lIns="1371600" tIns="457200" rIns="6400800" bIns="457200" anchor="t" anchorCtr="0"/>
          <a:lstStyle>
            <a:lvl1pPr>
              <a:defRPr sz="3200"/>
            </a:lvl1pPr>
          </a:lstStyle>
          <a:p>
            <a:r>
              <a:rPr lang="en-US" dirty="0"/>
              <a:t>32 PT HELVETICA NEUE BOLD CONDENSED ITALIC </a:t>
            </a:r>
            <a:br>
              <a:rPr lang="en-US" dirty="0"/>
            </a:br>
            <a:r>
              <a:rPr lang="en-US" dirty="0"/>
              <a:t>IN ALL-CAPS</a:t>
            </a:r>
          </a:p>
        </p:txBody>
      </p:sp>
      <p:pic>
        <p:nvPicPr>
          <p:cNvPr id="3" name="Picture 2" descr="A white text on a black background&#10;&#10;Description automatically generated">
            <a:extLst>
              <a:ext uri="{FF2B5EF4-FFF2-40B4-BE49-F238E27FC236}">
                <a16:creationId xmlns:a16="http://schemas.microsoft.com/office/drawing/2014/main" id="{B0232F57-2B5D-A9FF-4B87-CF03DAD7C87B}"/>
              </a:ext>
            </a:extLst>
          </p:cNvPr>
          <p:cNvPicPr>
            <a:picLocks noChangeAspect="1"/>
          </p:cNvPicPr>
          <p:nvPr userDrawn="1"/>
        </p:nvPicPr>
        <p:blipFill>
          <a:blip r:embed="rId3"/>
          <a:stretch>
            <a:fillRect/>
          </a:stretch>
        </p:blipFill>
        <p:spPr>
          <a:xfrm>
            <a:off x="381001" y="6090376"/>
            <a:ext cx="1490597" cy="457200"/>
          </a:xfrm>
          <a:prstGeom prst="rect">
            <a:avLst/>
          </a:prstGeom>
        </p:spPr>
      </p:pic>
      <p:sp>
        <p:nvSpPr>
          <p:cNvPr id="10" name="Content Placeholder 2">
            <a:extLst>
              <a:ext uri="{FF2B5EF4-FFF2-40B4-BE49-F238E27FC236}">
                <a16:creationId xmlns:a16="http://schemas.microsoft.com/office/drawing/2014/main" id="{926E072F-CC82-FC4B-293B-5372791CA938}"/>
              </a:ext>
            </a:extLst>
          </p:cNvPr>
          <p:cNvSpPr>
            <a:spLocks noGrp="1"/>
          </p:cNvSpPr>
          <p:nvPr>
            <p:ph idx="1"/>
          </p:nvPr>
        </p:nvSpPr>
        <p:spPr>
          <a:xfrm>
            <a:off x="6096000" y="1981200"/>
            <a:ext cx="5259388" cy="3048000"/>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4512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2 - Mid Gray_Custom Photo">
    <p:spTree>
      <p:nvGrpSpPr>
        <p:cNvPr id="1" name=""/>
        <p:cNvGrpSpPr/>
        <p:nvPr/>
      </p:nvGrpSpPr>
      <p:grpSpPr>
        <a:xfrm>
          <a:off x="0" y="0"/>
          <a:ext cx="0" cy="0"/>
          <a:chOff x="0" y="0"/>
          <a:chExt cx="0" cy="0"/>
        </a:xfrm>
      </p:grpSpPr>
      <p:sp>
        <p:nvSpPr>
          <p:cNvPr id="5" name="Rectangle 22">
            <a:extLst>
              <a:ext uri="{FF2B5EF4-FFF2-40B4-BE49-F238E27FC236}">
                <a16:creationId xmlns:a16="http://schemas.microsoft.com/office/drawing/2014/main" id="{811F89D0-A05E-224B-12B4-A592BDB1C3D8}"/>
              </a:ext>
            </a:extLst>
          </p:cNvPr>
          <p:cNvSpPr>
            <a:spLocks/>
          </p:cNvSpPr>
          <p:nvPr userDrawn="1"/>
        </p:nvSpPr>
        <p:spPr>
          <a:xfrm rot="10800000">
            <a:off x="5105400"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Picture Placeholder 10">
            <a:extLst>
              <a:ext uri="{FF2B5EF4-FFF2-40B4-BE49-F238E27FC236}">
                <a16:creationId xmlns:a16="http://schemas.microsoft.com/office/drawing/2014/main" id="{29CFCEFA-9620-CB4B-1BEB-E87790E2423B}"/>
              </a:ext>
            </a:extLst>
          </p:cNvPr>
          <p:cNvSpPr>
            <a:spLocks noGrp="1"/>
          </p:cNvSpPr>
          <p:nvPr>
            <p:ph type="pic" sz="quarter" idx="16"/>
          </p:nvPr>
        </p:nvSpPr>
        <p:spPr>
          <a:xfrm>
            <a:off x="0" y="-10274"/>
            <a:ext cx="6882720" cy="6878548"/>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0 w 9243754"/>
              <a:gd name="connsiteY0" fmla="*/ 6868274 h 6868274"/>
              <a:gd name="connsiteX1" fmla="*/ 2392595 w 9243754"/>
              <a:gd name="connsiteY1" fmla="*/ 10274 h 6868274"/>
              <a:gd name="connsiteX2" fmla="*/ 9243754 w 9243754"/>
              <a:gd name="connsiteY2" fmla="*/ 0 h 6868274"/>
              <a:gd name="connsiteX3" fmla="*/ 7518980 w 9243754"/>
              <a:gd name="connsiteY3" fmla="*/ 6868274 h 6868274"/>
              <a:gd name="connsiteX4" fmla="*/ 0 w 9243754"/>
              <a:gd name="connsiteY4" fmla="*/ 6868274 h 6868274"/>
              <a:gd name="connsiteX0" fmla="*/ 823217 w 6851159"/>
              <a:gd name="connsiteY0" fmla="*/ 6313469 h 6868274"/>
              <a:gd name="connsiteX1" fmla="*/ 0 w 6851159"/>
              <a:gd name="connsiteY1" fmla="*/ 10274 h 6868274"/>
              <a:gd name="connsiteX2" fmla="*/ 6851159 w 6851159"/>
              <a:gd name="connsiteY2" fmla="*/ 0 h 6868274"/>
              <a:gd name="connsiteX3" fmla="*/ 5126385 w 6851159"/>
              <a:gd name="connsiteY3" fmla="*/ 6868274 h 6868274"/>
              <a:gd name="connsiteX4" fmla="*/ 823217 w 6851159"/>
              <a:gd name="connsiteY4" fmla="*/ 6313469 h 6868274"/>
              <a:gd name="connsiteX0" fmla="*/ 0 w 6880697"/>
              <a:gd name="connsiteY0" fmla="*/ 6868274 h 6868274"/>
              <a:gd name="connsiteX1" fmla="*/ 29538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0 w 6880697"/>
              <a:gd name="connsiteY0" fmla="*/ 6868274 h 6868274"/>
              <a:gd name="connsiteX1" fmla="*/ 8990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2023 w 6882720"/>
              <a:gd name="connsiteY0" fmla="*/ 6878548 h 6878548"/>
              <a:gd name="connsiteX1" fmla="*/ 739 w 6882720"/>
              <a:gd name="connsiteY1" fmla="*/ 0 h 6878548"/>
              <a:gd name="connsiteX2" fmla="*/ 6882720 w 6882720"/>
              <a:gd name="connsiteY2" fmla="*/ 10274 h 6878548"/>
              <a:gd name="connsiteX3" fmla="*/ 5157946 w 6882720"/>
              <a:gd name="connsiteY3" fmla="*/ 6878548 h 6878548"/>
              <a:gd name="connsiteX4" fmla="*/ 2023 w 6882720"/>
              <a:gd name="connsiteY4" fmla="*/ 6878548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720" h="6878548">
                <a:moveTo>
                  <a:pt x="2023" y="6878548"/>
                </a:moveTo>
                <a:cubicBezTo>
                  <a:pt x="5020" y="4592548"/>
                  <a:pt x="-2258" y="2286000"/>
                  <a:pt x="739" y="0"/>
                </a:cubicBezTo>
                <a:lnTo>
                  <a:pt x="6882720" y="10274"/>
                </a:lnTo>
                <a:lnTo>
                  <a:pt x="5157946" y="6878548"/>
                </a:lnTo>
                <a:lnTo>
                  <a:pt x="2023" y="6878548"/>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dirty="0"/>
              <a:t>Click icon to add picture</a:t>
            </a:r>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6019800" y="3429000"/>
            <a:ext cx="5333999"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24 PT HELVETICA NEUE BOLD 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1"/>
            <a:ext cx="9067573" cy="1617662"/>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sp>
        <p:nvSpPr>
          <p:cNvPr id="6" name="Slide Number Placeholder 5">
            <a:extLst>
              <a:ext uri="{FF2B5EF4-FFF2-40B4-BE49-F238E27FC236}">
                <a16:creationId xmlns:a16="http://schemas.microsoft.com/office/drawing/2014/main" id="{3414CF81-7CF0-AB2E-A1EF-E1AA2411CD64}"/>
              </a:ext>
            </a:extLst>
          </p:cNvPr>
          <p:cNvSpPr>
            <a:spLocks noGrp="1"/>
          </p:cNvSpPr>
          <p:nvPr>
            <p:ph type="sldNum" sz="quarter" idx="19"/>
          </p:nvPr>
        </p:nvSpPr>
        <p:spPr/>
        <p:txBody>
          <a:bodyPr/>
          <a:lstStyle/>
          <a:p>
            <a:fld id="{2EF5B720-A4A1-FD49-AF98-E194DCD54D67}" type="slidenum">
              <a:rPr lang="en-US" smtClean="0"/>
              <a:pPr/>
              <a:t>‹#›</a:t>
            </a:fld>
            <a:endParaRPr lang="en-US" dirty="0"/>
          </a:p>
        </p:txBody>
      </p:sp>
      <p:pic>
        <p:nvPicPr>
          <p:cNvPr id="8" name="Picture 7" descr="A picture containing icon&#10;&#10;Description automatically generated">
            <a:extLst>
              <a:ext uri="{FF2B5EF4-FFF2-40B4-BE49-F238E27FC236}">
                <a16:creationId xmlns:a16="http://schemas.microsoft.com/office/drawing/2014/main" id="{6699F172-AF85-5ED0-794D-FF9E1FF1E09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9190742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all Out Box 2 - Teal and Light Gray">
    <p:spTree>
      <p:nvGrpSpPr>
        <p:cNvPr id="1" name=""/>
        <p:cNvGrpSpPr/>
        <p:nvPr/>
      </p:nvGrpSpPr>
      <p:grpSpPr>
        <a:xfrm>
          <a:off x="0" y="0"/>
          <a:ext cx="0" cy="0"/>
          <a:chOff x="0" y="0"/>
          <a:chExt cx="0" cy="0"/>
        </a:xfrm>
      </p:grpSpPr>
      <p:sp>
        <p:nvSpPr>
          <p:cNvPr id="3" name="Picture Placeholder 10">
            <a:extLst>
              <a:ext uri="{FF2B5EF4-FFF2-40B4-BE49-F238E27FC236}">
                <a16:creationId xmlns:a16="http://schemas.microsoft.com/office/drawing/2014/main" id="{98902E2E-92DA-B47B-658F-130B90F4606F}"/>
              </a:ext>
            </a:extLst>
          </p:cNvPr>
          <p:cNvSpPr>
            <a:spLocks noGrp="1"/>
          </p:cNvSpPr>
          <p:nvPr>
            <p:ph type="pic" sz="quarter" idx="16"/>
          </p:nvPr>
        </p:nvSpPr>
        <p:spPr>
          <a:xfrm>
            <a:off x="2971800" y="0"/>
            <a:ext cx="9233480" cy="6858000"/>
          </a:xfrm>
          <a:custGeom>
            <a:avLst/>
            <a:gdLst>
              <a:gd name="connsiteX0" fmla="*/ 0 w 12188952"/>
              <a:gd name="connsiteY0" fmla="*/ 6858000 h 6858000"/>
              <a:gd name="connsiteX1" fmla="*/ 1714500 w 12188952"/>
              <a:gd name="connsiteY1" fmla="*/ 0 h 6858000"/>
              <a:gd name="connsiteX2" fmla="*/ 12188952 w 12188952"/>
              <a:gd name="connsiteY2" fmla="*/ 0 h 6858000"/>
              <a:gd name="connsiteX3" fmla="*/ 10474452 w 12188952"/>
              <a:gd name="connsiteY3" fmla="*/ 6858000 h 6858000"/>
              <a:gd name="connsiteX4" fmla="*/ 0 w 12188952"/>
              <a:gd name="connsiteY4" fmla="*/ 6858000 h 6858000"/>
              <a:gd name="connsiteX0" fmla="*/ 0 w 10474452"/>
              <a:gd name="connsiteY0" fmla="*/ 6858000 h 6858000"/>
              <a:gd name="connsiteX1" fmla="*/ 1714500 w 10474452"/>
              <a:gd name="connsiteY1" fmla="*/ 0 h 6858000"/>
              <a:gd name="connsiteX2" fmla="*/ 9228037 w 10474452"/>
              <a:gd name="connsiteY2" fmla="*/ 0 h 6858000"/>
              <a:gd name="connsiteX3" fmla="*/ 10474452 w 10474452"/>
              <a:gd name="connsiteY3" fmla="*/ 6858000 h 6858000"/>
              <a:gd name="connsiteX4" fmla="*/ 0 w 10474452"/>
              <a:gd name="connsiteY4" fmla="*/ 6858000 h 6858000"/>
              <a:gd name="connsiteX0" fmla="*/ 0 w 9228037"/>
              <a:gd name="connsiteY0" fmla="*/ 6858000 h 6858000"/>
              <a:gd name="connsiteX1" fmla="*/ 1714500 w 9228037"/>
              <a:gd name="connsiteY1" fmla="*/ 0 h 6858000"/>
              <a:gd name="connsiteX2" fmla="*/ 9228037 w 9228037"/>
              <a:gd name="connsiteY2" fmla="*/ 0 h 6858000"/>
              <a:gd name="connsiteX3" fmla="*/ 8602109 w 9228037"/>
              <a:gd name="connsiteY3" fmla="*/ 6847114 h 6858000"/>
              <a:gd name="connsiteX4" fmla="*/ 0 w 9228037"/>
              <a:gd name="connsiteY4" fmla="*/ 6858000 h 6858000"/>
              <a:gd name="connsiteX0" fmla="*/ 0 w 9233480"/>
              <a:gd name="connsiteY0" fmla="*/ 6858000 h 6858000"/>
              <a:gd name="connsiteX1" fmla="*/ 1714500 w 9233480"/>
              <a:gd name="connsiteY1" fmla="*/ 0 h 6858000"/>
              <a:gd name="connsiteX2" fmla="*/ 9228037 w 9233480"/>
              <a:gd name="connsiteY2" fmla="*/ 0 h 6858000"/>
              <a:gd name="connsiteX3" fmla="*/ 9233480 w 9233480"/>
              <a:gd name="connsiteY3" fmla="*/ 6847114 h 6858000"/>
              <a:gd name="connsiteX4" fmla="*/ 0 w 923348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3480" h="6858000">
                <a:moveTo>
                  <a:pt x="0" y="6858000"/>
                </a:moveTo>
                <a:lnTo>
                  <a:pt x="1714500" y="0"/>
                </a:lnTo>
                <a:lnTo>
                  <a:pt x="9228037" y="0"/>
                </a:lnTo>
                <a:cubicBezTo>
                  <a:pt x="9229851" y="2282371"/>
                  <a:pt x="9231666" y="4564743"/>
                  <a:pt x="9233480" y="6847114"/>
                </a:cubicBezTo>
                <a:lnTo>
                  <a:pt x="0" y="685800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lvl1pPr marL="130175" indent="0">
              <a:buNone/>
              <a:defRPr/>
            </a:lvl1pPr>
          </a:lstStyle>
          <a:p>
            <a:r>
              <a:rPr lang="en-US" dirty="0"/>
              <a:t>Click icon to add picture</a:t>
            </a:r>
          </a:p>
        </p:txBody>
      </p:sp>
      <p:sp>
        <p:nvSpPr>
          <p:cNvPr id="8" name="Rectangle 22">
            <a:extLst>
              <a:ext uri="{FF2B5EF4-FFF2-40B4-BE49-F238E27FC236}">
                <a16:creationId xmlns:a16="http://schemas.microsoft.com/office/drawing/2014/main" id="{154C1283-1917-3CAF-4615-2D94045114A7}"/>
              </a:ext>
            </a:extLst>
          </p:cNvPr>
          <p:cNvSpPr>
            <a:spLocks/>
          </p:cNvSpPr>
          <p:nvPr userDrawn="1"/>
        </p:nvSpPr>
        <p:spPr>
          <a:xfrm rot="10800000">
            <a:off x="6096" y="0"/>
            <a:ext cx="4718304"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1508810 w 4723407"/>
              <a:gd name="connsiteY0" fmla="*/ 188 h 6858000"/>
              <a:gd name="connsiteX1" fmla="*/ 4723407 w 4723407"/>
              <a:gd name="connsiteY1" fmla="*/ 0 h 6858000"/>
              <a:gd name="connsiteX2" fmla="*/ 4723407 w 4723407"/>
              <a:gd name="connsiteY2" fmla="*/ 6858000 h 6858000"/>
              <a:gd name="connsiteX3" fmla="*/ 0 w 4723407"/>
              <a:gd name="connsiteY3" fmla="*/ 6858000 h 6858000"/>
              <a:gd name="connsiteX4" fmla="*/ 1508810 w 4723407"/>
              <a:gd name="connsiteY4" fmla="*/ 18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3407" h="6858000">
                <a:moveTo>
                  <a:pt x="1508810" y="188"/>
                </a:moveTo>
                <a:lnTo>
                  <a:pt x="4723407" y="0"/>
                </a:lnTo>
                <a:lnTo>
                  <a:pt x="4723407" y="6858000"/>
                </a:lnTo>
                <a:lnTo>
                  <a:pt x="0" y="6858000"/>
                </a:lnTo>
                <a:lnTo>
                  <a:pt x="1508810" y="188"/>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7" name="Slide Number Placeholder 6">
            <a:extLst>
              <a:ext uri="{FF2B5EF4-FFF2-40B4-BE49-F238E27FC236}">
                <a16:creationId xmlns:a16="http://schemas.microsoft.com/office/drawing/2014/main" id="{42C4FB0A-2BA1-C67D-F34B-224D6F9E822E}"/>
              </a:ext>
            </a:extLst>
          </p:cNvPr>
          <p:cNvSpPr>
            <a:spLocks noGrp="1"/>
          </p:cNvSpPr>
          <p:nvPr>
            <p:ph type="sldNum" sz="quarter" idx="12"/>
          </p:nvPr>
        </p:nvSpPr>
        <p:spPr/>
        <p:txBody>
          <a:bodyPr/>
          <a:lstStyle/>
          <a:p>
            <a:fld id="{2EF5B720-A4A1-FD49-AF98-E194DCD54D67}" type="slidenum">
              <a:rPr lang="en-US" smtClean="0"/>
              <a:t>‹#›</a:t>
            </a:fld>
            <a:endParaRPr lang="en-US" dirty="0"/>
          </a:p>
        </p:txBody>
      </p:sp>
      <p:sp>
        <p:nvSpPr>
          <p:cNvPr id="2" name="Title 1">
            <a:extLst>
              <a:ext uri="{FF2B5EF4-FFF2-40B4-BE49-F238E27FC236}">
                <a16:creationId xmlns:a16="http://schemas.microsoft.com/office/drawing/2014/main" id="{7F8DCACD-8019-5FE7-7B97-5FCF9FACD736}"/>
              </a:ext>
            </a:extLst>
          </p:cNvPr>
          <p:cNvSpPr>
            <a:spLocks noGrp="1" noChangeAspect="1"/>
          </p:cNvSpPr>
          <p:nvPr>
            <p:ph type="title" hasCustomPrompt="1"/>
          </p:nvPr>
        </p:nvSpPr>
        <p:spPr>
          <a:xfrm>
            <a:off x="857837" y="1445026"/>
            <a:ext cx="11347443" cy="4050792"/>
          </a:xfrm>
          <a:custGeom>
            <a:avLst/>
            <a:gdLst>
              <a:gd name="connsiteX0" fmla="*/ 0 w 9595105"/>
              <a:gd name="connsiteY0" fmla="*/ 3429000 h 3429000"/>
              <a:gd name="connsiteX1" fmla="*/ 857250 w 9595105"/>
              <a:gd name="connsiteY1" fmla="*/ 0 h 3429000"/>
              <a:gd name="connsiteX2" fmla="*/ 9595105 w 9595105"/>
              <a:gd name="connsiteY2" fmla="*/ 0 h 3429000"/>
              <a:gd name="connsiteX3" fmla="*/ 8737855 w 9595105"/>
              <a:gd name="connsiteY3" fmla="*/ 3429000 h 3429000"/>
              <a:gd name="connsiteX4" fmla="*/ 0 w 9595105"/>
              <a:gd name="connsiteY4" fmla="*/ 3429000 h 3429000"/>
              <a:gd name="connsiteX0" fmla="*/ 0 w 9601455"/>
              <a:gd name="connsiteY0" fmla="*/ 3429000 h 3429000"/>
              <a:gd name="connsiteX1" fmla="*/ 857250 w 9601455"/>
              <a:gd name="connsiteY1" fmla="*/ 0 h 3429000"/>
              <a:gd name="connsiteX2" fmla="*/ 9595105 w 9601455"/>
              <a:gd name="connsiteY2" fmla="*/ 0 h 3429000"/>
              <a:gd name="connsiteX3" fmla="*/ 9601455 w 9601455"/>
              <a:gd name="connsiteY3" fmla="*/ 3418840 h 3429000"/>
              <a:gd name="connsiteX4" fmla="*/ 0 w 9601455"/>
              <a:gd name="connsiteY4" fmla="*/ 3429000 h 3429000"/>
              <a:gd name="connsiteX0" fmla="*/ 0 w 9605623"/>
              <a:gd name="connsiteY0" fmla="*/ 3429000 h 3429000"/>
              <a:gd name="connsiteX1" fmla="*/ 857250 w 9605623"/>
              <a:gd name="connsiteY1" fmla="*/ 0 h 3429000"/>
              <a:gd name="connsiteX2" fmla="*/ 9605265 w 9605623"/>
              <a:gd name="connsiteY2" fmla="*/ 10160 h 3429000"/>
              <a:gd name="connsiteX3" fmla="*/ 9601455 w 9605623"/>
              <a:gd name="connsiteY3" fmla="*/ 3418840 h 3429000"/>
              <a:gd name="connsiteX4" fmla="*/ 0 w 9605623"/>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5623" h="3429000">
                <a:moveTo>
                  <a:pt x="0" y="3429000"/>
                </a:moveTo>
                <a:lnTo>
                  <a:pt x="857250" y="0"/>
                </a:lnTo>
                <a:lnTo>
                  <a:pt x="9605265" y="10160"/>
                </a:lnTo>
                <a:cubicBezTo>
                  <a:pt x="9607382" y="1149773"/>
                  <a:pt x="9599338" y="2279227"/>
                  <a:pt x="9601455" y="3418840"/>
                </a:cubicBezTo>
                <a:lnTo>
                  <a:pt x="0" y="3429000"/>
                </a:lnTo>
                <a:close/>
              </a:path>
            </a:pathLst>
          </a:custGeom>
          <a:solidFill>
            <a:schemeClr val="bg1"/>
          </a:solidFill>
        </p:spPr>
        <p:txBody>
          <a:bodyPr lIns="1371600" tIns="457200" rIns="6400800" bIns="457200" anchor="t" anchorCtr="0"/>
          <a:lstStyle>
            <a:lvl1pPr>
              <a:defRPr sz="3200"/>
            </a:lvl1pPr>
          </a:lstStyle>
          <a:p>
            <a:r>
              <a:rPr lang="en-US" dirty="0"/>
              <a:t>32 PT HELVETICA NEUE BOLD CONDENSED ITALIC </a:t>
            </a:r>
            <a:br>
              <a:rPr lang="en-US" dirty="0"/>
            </a:br>
            <a:r>
              <a:rPr lang="en-US" dirty="0"/>
              <a:t>IN ALL-CAPS</a:t>
            </a:r>
          </a:p>
        </p:txBody>
      </p:sp>
      <p:pic>
        <p:nvPicPr>
          <p:cNvPr id="9" name="Picture 8" descr="A white text on a black background&#10;&#10;Description automatically generated">
            <a:extLst>
              <a:ext uri="{FF2B5EF4-FFF2-40B4-BE49-F238E27FC236}">
                <a16:creationId xmlns:a16="http://schemas.microsoft.com/office/drawing/2014/main" id="{71F90245-0B77-1557-A17C-C10693D5ADE6}"/>
              </a:ext>
            </a:extLst>
          </p:cNvPr>
          <p:cNvPicPr>
            <a:picLocks noChangeAspect="1"/>
          </p:cNvPicPr>
          <p:nvPr userDrawn="1"/>
        </p:nvPicPr>
        <p:blipFill>
          <a:blip r:embed="rId4"/>
          <a:stretch>
            <a:fillRect/>
          </a:stretch>
        </p:blipFill>
        <p:spPr>
          <a:xfrm>
            <a:off x="381001" y="6090376"/>
            <a:ext cx="1490597" cy="457200"/>
          </a:xfrm>
          <a:prstGeom prst="rect">
            <a:avLst/>
          </a:prstGeom>
        </p:spPr>
      </p:pic>
      <p:sp>
        <p:nvSpPr>
          <p:cNvPr id="10" name="Content Placeholder 2">
            <a:extLst>
              <a:ext uri="{FF2B5EF4-FFF2-40B4-BE49-F238E27FC236}">
                <a16:creationId xmlns:a16="http://schemas.microsoft.com/office/drawing/2014/main" id="{FAA61A70-92A5-C9D3-4C92-8317ECEF9C53}"/>
              </a:ext>
            </a:extLst>
          </p:cNvPr>
          <p:cNvSpPr>
            <a:spLocks noGrp="1"/>
          </p:cNvSpPr>
          <p:nvPr>
            <p:ph idx="1"/>
          </p:nvPr>
        </p:nvSpPr>
        <p:spPr>
          <a:xfrm>
            <a:off x="6096000" y="1981200"/>
            <a:ext cx="5259388" cy="3048000"/>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46337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all Out Box 2 - Teal and Mid Gra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6A05CA3-9048-BA27-48B2-40C31E43C0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3" name="Rectangle 22">
            <a:extLst>
              <a:ext uri="{FF2B5EF4-FFF2-40B4-BE49-F238E27FC236}">
                <a16:creationId xmlns:a16="http://schemas.microsoft.com/office/drawing/2014/main" id="{DAAC7D50-DA2D-54DC-DB4F-B04B9A034D78}"/>
              </a:ext>
            </a:extLst>
          </p:cNvPr>
          <p:cNvSpPr>
            <a:spLocks/>
          </p:cNvSpPr>
          <p:nvPr userDrawn="1"/>
        </p:nvSpPr>
        <p:spPr>
          <a:xfrm rot="10800000">
            <a:off x="6713" y="0"/>
            <a:ext cx="4718304"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1519332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519332 w 4723407"/>
              <a:gd name="connsiteY4" fmla="*/ 0 h 6868323"/>
              <a:gd name="connsiteX0" fmla="*/ 1529855 w 4723407"/>
              <a:gd name="connsiteY0" fmla="*/ 187 h 6858000"/>
              <a:gd name="connsiteX1" fmla="*/ 4723407 w 4723407"/>
              <a:gd name="connsiteY1" fmla="*/ 0 h 6858000"/>
              <a:gd name="connsiteX2" fmla="*/ 4723407 w 4723407"/>
              <a:gd name="connsiteY2" fmla="*/ 6858000 h 6858000"/>
              <a:gd name="connsiteX3" fmla="*/ 0 w 4723407"/>
              <a:gd name="connsiteY3" fmla="*/ 6858000 h 6858000"/>
              <a:gd name="connsiteX4" fmla="*/ 1529855 w 4723407"/>
              <a:gd name="connsiteY4" fmla="*/ 187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3407" h="6858000">
                <a:moveTo>
                  <a:pt x="1529855" y="187"/>
                </a:moveTo>
                <a:lnTo>
                  <a:pt x="4723407" y="0"/>
                </a:lnTo>
                <a:lnTo>
                  <a:pt x="4723407" y="6858000"/>
                </a:lnTo>
                <a:lnTo>
                  <a:pt x="0" y="6858000"/>
                </a:lnTo>
                <a:lnTo>
                  <a:pt x="1529855" y="187"/>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7" name="Slide Number Placeholder 6">
            <a:extLst>
              <a:ext uri="{FF2B5EF4-FFF2-40B4-BE49-F238E27FC236}">
                <a16:creationId xmlns:a16="http://schemas.microsoft.com/office/drawing/2014/main" id="{42C4FB0A-2BA1-C67D-F34B-224D6F9E822E}"/>
              </a:ext>
            </a:extLst>
          </p:cNvPr>
          <p:cNvSpPr>
            <a:spLocks noGrp="1"/>
          </p:cNvSpPr>
          <p:nvPr>
            <p:ph type="sldNum" sz="quarter" idx="12"/>
          </p:nvPr>
        </p:nvSpPr>
        <p:spPr/>
        <p:txBody>
          <a:bodyPr/>
          <a:lstStyle>
            <a:lvl1pPr>
              <a:defRPr>
                <a:solidFill>
                  <a:schemeClr val="bg1"/>
                </a:solidFill>
              </a:defRPr>
            </a:lvl1pPr>
          </a:lstStyle>
          <a:p>
            <a:fld id="{2EF5B720-A4A1-FD49-AF98-E194DCD54D67}" type="slidenum">
              <a:rPr lang="en-US" smtClean="0"/>
              <a:pPr/>
              <a:t>‹#›</a:t>
            </a:fld>
            <a:endParaRPr lang="en-US" dirty="0"/>
          </a:p>
        </p:txBody>
      </p:sp>
      <p:sp>
        <p:nvSpPr>
          <p:cNvPr id="2" name="Title 1">
            <a:extLst>
              <a:ext uri="{FF2B5EF4-FFF2-40B4-BE49-F238E27FC236}">
                <a16:creationId xmlns:a16="http://schemas.microsoft.com/office/drawing/2014/main" id="{7F8DCACD-8019-5FE7-7B97-5FCF9FACD736}"/>
              </a:ext>
            </a:extLst>
          </p:cNvPr>
          <p:cNvSpPr>
            <a:spLocks noGrp="1" noChangeAspect="1"/>
          </p:cNvSpPr>
          <p:nvPr>
            <p:ph type="title" hasCustomPrompt="1"/>
          </p:nvPr>
        </p:nvSpPr>
        <p:spPr>
          <a:xfrm>
            <a:off x="857837" y="1445026"/>
            <a:ext cx="11347443" cy="4050792"/>
          </a:xfrm>
          <a:custGeom>
            <a:avLst/>
            <a:gdLst>
              <a:gd name="connsiteX0" fmla="*/ 0 w 9595105"/>
              <a:gd name="connsiteY0" fmla="*/ 3429000 h 3429000"/>
              <a:gd name="connsiteX1" fmla="*/ 857250 w 9595105"/>
              <a:gd name="connsiteY1" fmla="*/ 0 h 3429000"/>
              <a:gd name="connsiteX2" fmla="*/ 9595105 w 9595105"/>
              <a:gd name="connsiteY2" fmla="*/ 0 h 3429000"/>
              <a:gd name="connsiteX3" fmla="*/ 8737855 w 9595105"/>
              <a:gd name="connsiteY3" fmla="*/ 3429000 h 3429000"/>
              <a:gd name="connsiteX4" fmla="*/ 0 w 9595105"/>
              <a:gd name="connsiteY4" fmla="*/ 3429000 h 3429000"/>
              <a:gd name="connsiteX0" fmla="*/ 0 w 9601455"/>
              <a:gd name="connsiteY0" fmla="*/ 3429000 h 3429000"/>
              <a:gd name="connsiteX1" fmla="*/ 857250 w 9601455"/>
              <a:gd name="connsiteY1" fmla="*/ 0 h 3429000"/>
              <a:gd name="connsiteX2" fmla="*/ 9595105 w 9601455"/>
              <a:gd name="connsiteY2" fmla="*/ 0 h 3429000"/>
              <a:gd name="connsiteX3" fmla="*/ 9601455 w 9601455"/>
              <a:gd name="connsiteY3" fmla="*/ 3418840 h 3429000"/>
              <a:gd name="connsiteX4" fmla="*/ 0 w 9601455"/>
              <a:gd name="connsiteY4" fmla="*/ 3429000 h 3429000"/>
              <a:gd name="connsiteX0" fmla="*/ 0 w 9605623"/>
              <a:gd name="connsiteY0" fmla="*/ 3429000 h 3429000"/>
              <a:gd name="connsiteX1" fmla="*/ 857250 w 9605623"/>
              <a:gd name="connsiteY1" fmla="*/ 0 h 3429000"/>
              <a:gd name="connsiteX2" fmla="*/ 9605265 w 9605623"/>
              <a:gd name="connsiteY2" fmla="*/ 10160 h 3429000"/>
              <a:gd name="connsiteX3" fmla="*/ 9601455 w 9605623"/>
              <a:gd name="connsiteY3" fmla="*/ 3418840 h 3429000"/>
              <a:gd name="connsiteX4" fmla="*/ 0 w 9605623"/>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5623" h="3429000">
                <a:moveTo>
                  <a:pt x="0" y="3429000"/>
                </a:moveTo>
                <a:lnTo>
                  <a:pt x="857250" y="0"/>
                </a:lnTo>
                <a:lnTo>
                  <a:pt x="9605265" y="10160"/>
                </a:lnTo>
                <a:cubicBezTo>
                  <a:pt x="9607382" y="1149773"/>
                  <a:pt x="9599338" y="2279227"/>
                  <a:pt x="9601455" y="3418840"/>
                </a:cubicBezTo>
                <a:lnTo>
                  <a:pt x="0" y="3429000"/>
                </a:lnTo>
                <a:close/>
              </a:path>
            </a:pathLst>
          </a:custGeom>
          <a:solidFill>
            <a:schemeClr val="bg1"/>
          </a:solidFill>
        </p:spPr>
        <p:txBody>
          <a:bodyPr lIns="1371600" tIns="457200" rIns="6400800" bIns="457200" anchor="t" anchorCtr="0"/>
          <a:lstStyle>
            <a:lvl1pPr>
              <a:defRPr sz="3200"/>
            </a:lvl1pPr>
          </a:lstStyle>
          <a:p>
            <a:r>
              <a:rPr lang="en-US" dirty="0"/>
              <a:t>32 PT HELVETICA NEUE BOLD CONDENSED ITALIC </a:t>
            </a:r>
            <a:br>
              <a:rPr lang="en-US" dirty="0"/>
            </a:br>
            <a:r>
              <a:rPr lang="en-US" dirty="0"/>
              <a:t>IN ALL-CAPS</a:t>
            </a:r>
          </a:p>
        </p:txBody>
      </p:sp>
      <p:pic>
        <p:nvPicPr>
          <p:cNvPr id="14" name="Picture 13">
            <a:extLst>
              <a:ext uri="{FF2B5EF4-FFF2-40B4-BE49-F238E27FC236}">
                <a16:creationId xmlns:a16="http://schemas.microsoft.com/office/drawing/2014/main" id="{D93B25DE-528C-F33F-8660-6392E9EA0922}"/>
              </a:ext>
            </a:extLst>
          </p:cNvPr>
          <p:cNvPicPr>
            <a:picLocks noChangeAspect="1"/>
          </p:cNvPicPr>
          <p:nvPr userDrawn="1"/>
        </p:nvPicPr>
        <p:blipFill>
          <a:blip r:embed="rId4"/>
          <a:srcRect/>
          <a:stretch/>
        </p:blipFill>
        <p:spPr>
          <a:xfrm>
            <a:off x="381001" y="6090376"/>
            <a:ext cx="1490597" cy="457199"/>
          </a:xfrm>
          <a:prstGeom prst="rect">
            <a:avLst/>
          </a:prstGeom>
        </p:spPr>
      </p:pic>
      <p:sp>
        <p:nvSpPr>
          <p:cNvPr id="3" name="Content Placeholder 2">
            <a:extLst>
              <a:ext uri="{FF2B5EF4-FFF2-40B4-BE49-F238E27FC236}">
                <a16:creationId xmlns:a16="http://schemas.microsoft.com/office/drawing/2014/main" id="{F758EA00-813D-6DC8-560E-F4C4BF1FE01A}"/>
              </a:ext>
            </a:extLst>
          </p:cNvPr>
          <p:cNvSpPr>
            <a:spLocks noGrp="1"/>
          </p:cNvSpPr>
          <p:nvPr>
            <p:ph idx="1"/>
          </p:nvPr>
        </p:nvSpPr>
        <p:spPr>
          <a:xfrm>
            <a:off x="6096000" y="1981200"/>
            <a:ext cx="5259388" cy="3048000"/>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985489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all Out Box 2 - Gold and Dark Gra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376D6B-A77B-77BA-975B-4F5B2CD757E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Rectangle 22">
            <a:extLst>
              <a:ext uri="{FF2B5EF4-FFF2-40B4-BE49-F238E27FC236}">
                <a16:creationId xmlns:a16="http://schemas.microsoft.com/office/drawing/2014/main" id="{0723F5EA-8B91-B44D-6E0A-19A5C53DB205}"/>
              </a:ext>
            </a:extLst>
          </p:cNvPr>
          <p:cNvSpPr>
            <a:spLocks/>
          </p:cNvSpPr>
          <p:nvPr userDrawn="1"/>
        </p:nvSpPr>
        <p:spPr>
          <a:xfrm rot="10800000">
            <a:off x="6096" y="0"/>
            <a:ext cx="4718304"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1508810 w 4723407"/>
              <a:gd name="connsiteY0" fmla="*/ 188 h 6858000"/>
              <a:gd name="connsiteX1" fmla="*/ 4723407 w 4723407"/>
              <a:gd name="connsiteY1" fmla="*/ 0 h 6858000"/>
              <a:gd name="connsiteX2" fmla="*/ 4723407 w 4723407"/>
              <a:gd name="connsiteY2" fmla="*/ 6858000 h 6858000"/>
              <a:gd name="connsiteX3" fmla="*/ 0 w 4723407"/>
              <a:gd name="connsiteY3" fmla="*/ 6858000 h 6858000"/>
              <a:gd name="connsiteX4" fmla="*/ 1508810 w 4723407"/>
              <a:gd name="connsiteY4" fmla="*/ 18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3407" h="6858000">
                <a:moveTo>
                  <a:pt x="1508810" y="188"/>
                </a:moveTo>
                <a:lnTo>
                  <a:pt x="4723407" y="0"/>
                </a:lnTo>
                <a:lnTo>
                  <a:pt x="4723407" y="6858000"/>
                </a:lnTo>
                <a:lnTo>
                  <a:pt x="0" y="6858000"/>
                </a:lnTo>
                <a:lnTo>
                  <a:pt x="1508810" y="188"/>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7" name="Slide Number Placeholder 6">
            <a:extLst>
              <a:ext uri="{FF2B5EF4-FFF2-40B4-BE49-F238E27FC236}">
                <a16:creationId xmlns:a16="http://schemas.microsoft.com/office/drawing/2014/main" id="{42C4FB0A-2BA1-C67D-F34B-224D6F9E822E}"/>
              </a:ext>
            </a:extLst>
          </p:cNvPr>
          <p:cNvSpPr>
            <a:spLocks noGrp="1"/>
          </p:cNvSpPr>
          <p:nvPr>
            <p:ph type="sldNum" sz="quarter" idx="12"/>
          </p:nvPr>
        </p:nvSpPr>
        <p:spPr/>
        <p:txBody>
          <a:bodyPr/>
          <a:lstStyle>
            <a:lvl1pPr>
              <a:defRPr>
                <a:solidFill>
                  <a:schemeClr val="bg1"/>
                </a:solidFill>
              </a:defRPr>
            </a:lvl1pPr>
          </a:lstStyle>
          <a:p>
            <a:fld id="{2EF5B720-A4A1-FD49-AF98-E194DCD54D67}" type="slidenum">
              <a:rPr lang="en-US" smtClean="0"/>
              <a:pPr/>
              <a:t>‹#›</a:t>
            </a:fld>
            <a:endParaRPr lang="en-US" dirty="0"/>
          </a:p>
        </p:txBody>
      </p:sp>
      <p:sp>
        <p:nvSpPr>
          <p:cNvPr id="2" name="Title 1">
            <a:extLst>
              <a:ext uri="{FF2B5EF4-FFF2-40B4-BE49-F238E27FC236}">
                <a16:creationId xmlns:a16="http://schemas.microsoft.com/office/drawing/2014/main" id="{7F8DCACD-8019-5FE7-7B97-5FCF9FACD736}"/>
              </a:ext>
            </a:extLst>
          </p:cNvPr>
          <p:cNvSpPr>
            <a:spLocks noGrp="1" noChangeAspect="1"/>
          </p:cNvSpPr>
          <p:nvPr>
            <p:ph type="title" hasCustomPrompt="1"/>
          </p:nvPr>
        </p:nvSpPr>
        <p:spPr>
          <a:xfrm>
            <a:off x="857837" y="1445026"/>
            <a:ext cx="11347443" cy="4050792"/>
          </a:xfrm>
          <a:custGeom>
            <a:avLst/>
            <a:gdLst>
              <a:gd name="connsiteX0" fmla="*/ 0 w 9595105"/>
              <a:gd name="connsiteY0" fmla="*/ 3429000 h 3429000"/>
              <a:gd name="connsiteX1" fmla="*/ 857250 w 9595105"/>
              <a:gd name="connsiteY1" fmla="*/ 0 h 3429000"/>
              <a:gd name="connsiteX2" fmla="*/ 9595105 w 9595105"/>
              <a:gd name="connsiteY2" fmla="*/ 0 h 3429000"/>
              <a:gd name="connsiteX3" fmla="*/ 8737855 w 9595105"/>
              <a:gd name="connsiteY3" fmla="*/ 3429000 h 3429000"/>
              <a:gd name="connsiteX4" fmla="*/ 0 w 9595105"/>
              <a:gd name="connsiteY4" fmla="*/ 3429000 h 3429000"/>
              <a:gd name="connsiteX0" fmla="*/ 0 w 9601455"/>
              <a:gd name="connsiteY0" fmla="*/ 3429000 h 3429000"/>
              <a:gd name="connsiteX1" fmla="*/ 857250 w 9601455"/>
              <a:gd name="connsiteY1" fmla="*/ 0 h 3429000"/>
              <a:gd name="connsiteX2" fmla="*/ 9595105 w 9601455"/>
              <a:gd name="connsiteY2" fmla="*/ 0 h 3429000"/>
              <a:gd name="connsiteX3" fmla="*/ 9601455 w 9601455"/>
              <a:gd name="connsiteY3" fmla="*/ 3418840 h 3429000"/>
              <a:gd name="connsiteX4" fmla="*/ 0 w 9601455"/>
              <a:gd name="connsiteY4" fmla="*/ 3429000 h 3429000"/>
              <a:gd name="connsiteX0" fmla="*/ 0 w 9605623"/>
              <a:gd name="connsiteY0" fmla="*/ 3429000 h 3429000"/>
              <a:gd name="connsiteX1" fmla="*/ 857250 w 9605623"/>
              <a:gd name="connsiteY1" fmla="*/ 0 h 3429000"/>
              <a:gd name="connsiteX2" fmla="*/ 9605265 w 9605623"/>
              <a:gd name="connsiteY2" fmla="*/ 10160 h 3429000"/>
              <a:gd name="connsiteX3" fmla="*/ 9601455 w 9605623"/>
              <a:gd name="connsiteY3" fmla="*/ 3418840 h 3429000"/>
              <a:gd name="connsiteX4" fmla="*/ 0 w 9605623"/>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5623" h="3429000">
                <a:moveTo>
                  <a:pt x="0" y="3429000"/>
                </a:moveTo>
                <a:lnTo>
                  <a:pt x="857250" y="0"/>
                </a:lnTo>
                <a:lnTo>
                  <a:pt x="9605265" y="10160"/>
                </a:lnTo>
                <a:cubicBezTo>
                  <a:pt x="9607382" y="1149773"/>
                  <a:pt x="9599338" y="2279227"/>
                  <a:pt x="9601455" y="3418840"/>
                </a:cubicBezTo>
                <a:lnTo>
                  <a:pt x="0" y="3429000"/>
                </a:lnTo>
                <a:close/>
              </a:path>
            </a:pathLst>
          </a:custGeom>
          <a:solidFill>
            <a:schemeClr val="bg1"/>
          </a:solidFill>
        </p:spPr>
        <p:txBody>
          <a:bodyPr lIns="1371600" tIns="457200" rIns="6400800" bIns="457200" anchor="t" anchorCtr="0"/>
          <a:lstStyle>
            <a:lvl1pPr>
              <a:defRPr sz="3200"/>
            </a:lvl1pPr>
          </a:lstStyle>
          <a:p>
            <a:r>
              <a:rPr lang="en-US" dirty="0"/>
              <a:t>32 PT HELVETICA NEUE BOLD CONDENSED ITALIC </a:t>
            </a:r>
            <a:br>
              <a:rPr lang="en-US" dirty="0"/>
            </a:br>
            <a:r>
              <a:rPr lang="en-US" dirty="0"/>
              <a:t>IN ALL-CAPS</a:t>
            </a:r>
          </a:p>
        </p:txBody>
      </p:sp>
      <p:pic>
        <p:nvPicPr>
          <p:cNvPr id="11" name="Picture 10">
            <a:extLst>
              <a:ext uri="{FF2B5EF4-FFF2-40B4-BE49-F238E27FC236}">
                <a16:creationId xmlns:a16="http://schemas.microsoft.com/office/drawing/2014/main" id="{104F2AB5-D2ED-33D6-4898-AC044A5C7C2B}"/>
              </a:ext>
            </a:extLst>
          </p:cNvPr>
          <p:cNvPicPr>
            <a:picLocks noChangeAspect="1"/>
          </p:cNvPicPr>
          <p:nvPr userDrawn="1"/>
        </p:nvPicPr>
        <p:blipFill>
          <a:blip r:embed="rId4"/>
          <a:srcRect/>
          <a:stretch/>
        </p:blipFill>
        <p:spPr>
          <a:xfrm>
            <a:off x="381001" y="6090376"/>
            <a:ext cx="1490597" cy="457199"/>
          </a:xfrm>
          <a:prstGeom prst="rect">
            <a:avLst/>
          </a:prstGeom>
        </p:spPr>
      </p:pic>
      <p:sp>
        <p:nvSpPr>
          <p:cNvPr id="8" name="Content Placeholder 2">
            <a:extLst>
              <a:ext uri="{FF2B5EF4-FFF2-40B4-BE49-F238E27FC236}">
                <a16:creationId xmlns:a16="http://schemas.microsoft.com/office/drawing/2014/main" id="{5D3904CF-B86A-405C-937E-BA81B6A075AD}"/>
              </a:ext>
            </a:extLst>
          </p:cNvPr>
          <p:cNvSpPr>
            <a:spLocks noGrp="1"/>
          </p:cNvSpPr>
          <p:nvPr>
            <p:ph idx="1"/>
          </p:nvPr>
        </p:nvSpPr>
        <p:spPr>
          <a:xfrm>
            <a:off x="6096000" y="1981200"/>
            <a:ext cx="5259388" cy="3048000"/>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86680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all Out Box 2 - Teal and Gold">
    <p:spTree>
      <p:nvGrpSpPr>
        <p:cNvPr id="1" name=""/>
        <p:cNvGrpSpPr/>
        <p:nvPr/>
      </p:nvGrpSpPr>
      <p:grpSpPr>
        <a:xfrm>
          <a:off x="0" y="0"/>
          <a:ext cx="0" cy="0"/>
          <a:chOff x="0" y="0"/>
          <a:chExt cx="0" cy="0"/>
        </a:xfrm>
      </p:grpSpPr>
      <p:pic>
        <p:nvPicPr>
          <p:cNvPr id="9" name="Picture 8" descr="A tan and black striped background&#10;&#10;Description automatically generated with medium confidence">
            <a:extLst>
              <a:ext uri="{FF2B5EF4-FFF2-40B4-BE49-F238E27FC236}">
                <a16:creationId xmlns:a16="http://schemas.microsoft.com/office/drawing/2014/main" id="{24465C97-9CDE-B977-1A90-E3BBEA1D1D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Rectangle 22">
            <a:extLst>
              <a:ext uri="{FF2B5EF4-FFF2-40B4-BE49-F238E27FC236}">
                <a16:creationId xmlns:a16="http://schemas.microsoft.com/office/drawing/2014/main" id="{6BCAF467-9104-1514-AD83-A840A8A04148}"/>
              </a:ext>
            </a:extLst>
          </p:cNvPr>
          <p:cNvSpPr>
            <a:spLocks/>
          </p:cNvSpPr>
          <p:nvPr userDrawn="1"/>
        </p:nvSpPr>
        <p:spPr>
          <a:xfrm rot="10800000">
            <a:off x="6096" y="0"/>
            <a:ext cx="4718304"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1508810 w 4723407"/>
              <a:gd name="connsiteY0" fmla="*/ 188 h 6858000"/>
              <a:gd name="connsiteX1" fmla="*/ 4723407 w 4723407"/>
              <a:gd name="connsiteY1" fmla="*/ 0 h 6858000"/>
              <a:gd name="connsiteX2" fmla="*/ 4723407 w 4723407"/>
              <a:gd name="connsiteY2" fmla="*/ 6858000 h 6858000"/>
              <a:gd name="connsiteX3" fmla="*/ 0 w 4723407"/>
              <a:gd name="connsiteY3" fmla="*/ 6858000 h 6858000"/>
              <a:gd name="connsiteX4" fmla="*/ 1508810 w 4723407"/>
              <a:gd name="connsiteY4" fmla="*/ 18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3407" h="6858000">
                <a:moveTo>
                  <a:pt x="1508810" y="188"/>
                </a:moveTo>
                <a:lnTo>
                  <a:pt x="4723407" y="0"/>
                </a:lnTo>
                <a:lnTo>
                  <a:pt x="4723407" y="6858000"/>
                </a:lnTo>
                <a:lnTo>
                  <a:pt x="0" y="6858000"/>
                </a:lnTo>
                <a:lnTo>
                  <a:pt x="1508810" y="188"/>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7" name="Slide Number Placeholder 6">
            <a:extLst>
              <a:ext uri="{FF2B5EF4-FFF2-40B4-BE49-F238E27FC236}">
                <a16:creationId xmlns:a16="http://schemas.microsoft.com/office/drawing/2014/main" id="{42C4FB0A-2BA1-C67D-F34B-224D6F9E822E}"/>
              </a:ext>
            </a:extLst>
          </p:cNvPr>
          <p:cNvSpPr>
            <a:spLocks noGrp="1"/>
          </p:cNvSpPr>
          <p:nvPr>
            <p:ph type="sldNum" sz="quarter" idx="12"/>
          </p:nvPr>
        </p:nvSpPr>
        <p:spPr/>
        <p:txBody>
          <a:bodyPr/>
          <a:lstStyle>
            <a:lvl1pPr>
              <a:defRPr>
                <a:solidFill>
                  <a:schemeClr val="tx1"/>
                </a:solidFill>
              </a:defRPr>
            </a:lvl1pPr>
          </a:lstStyle>
          <a:p>
            <a:fld id="{2EF5B720-A4A1-FD49-AF98-E194DCD54D67}" type="slidenum">
              <a:rPr lang="en-US" smtClean="0"/>
              <a:pPr/>
              <a:t>‹#›</a:t>
            </a:fld>
            <a:endParaRPr lang="en-US" dirty="0"/>
          </a:p>
        </p:txBody>
      </p:sp>
      <p:sp>
        <p:nvSpPr>
          <p:cNvPr id="2" name="Title 1">
            <a:extLst>
              <a:ext uri="{FF2B5EF4-FFF2-40B4-BE49-F238E27FC236}">
                <a16:creationId xmlns:a16="http://schemas.microsoft.com/office/drawing/2014/main" id="{7F8DCACD-8019-5FE7-7B97-5FCF9FACD736}"/>
              </a:ext>
            </a:extLst>
          </p:cNvPr>
          <p:cNvSpPr>
            <a:spLocks noGrp="1" noChangeAspect="1"/>
          </p:cNvSpPr>
          <p:nvPr>
            <p:ph type="title" hasCustomPrompt="1"/>
          </p:nvPr>
        </p:nvSpPr>
        <p:spPr>
          <a:xfrm>
            <a:off x="857837" y="1445026"/>
            <a:ext cx="11347443" cy="4050792"/>
          </a:xfrm>
          <a:custGeom>
            <a:avLst/>
            <a:gdLst>
              <a:gd name="connsiteX0" fmla="*/ 0 w 9595105"/>
              <a:gd name="connsiteY0" fmla="*/ 3429000 h 3429000"/>
              <a:gd name="connsiteX1" fmla="*/ 857250 w 9595105"/>
              <a:gd name="connsiteY1" fmla="*/ 0 h 3429000"/>
              <a:gd name="connsiteX2" fmla="*/ 9595105 w 9595105"/>
              <a:gd name="connsiteY2" fmla="*/ 0 h 3429000"/>
              <a:gd name="connsiteX3" fmla="*/ 8737855 w 9595105"/>
              <a:gd name="connsiteY3" fmla="*/ 3429000 h 3429000"/>
              <a:gd name="connsiteX4" fmla="*/ 0 w 9595105"/>
              <a:gd name="connsiteY4" fmla="*/ 3429000 h 3429000"/>
              <a:gd name="connsiteX0" fmla="*/ 0 w 9601455"/>
              <a:gd name="connsiteY0" fmla="*/ 3429000 h 3429000"/>
              <a:gd name="connsiteX1" fmla="*/ 857250 w 9601455"/>
              <a:gd name="connsiteY1" fmla="*/ 0 h 3429000"/>
              <a:gd name="connsiteX2" fmla="*/ 9595105 w 9601455"/>
              <a:gd name="connsiteY2" fmla="*/ 0 h 3429000"/>
              <a:gd name="connsiteX3" fmla="*/ 9601455 w 9601455"/>
              <a:gd name="connsiteY3" fmla="*/ 3418840 h 3429000"/>
              <a:gd name="connsiteX4" fmla="*/ 0 w 9601455"/>
              <a:gd name="connsiteY4" fmla="*/ 3429000 h 3429000"/>
              <a:gd name="connsiteX0" fmla="*/ 0 w 9605623"/>
              <a:gd name="connsiteY0" fmla="*/ 3429000 h 3429000"/>
              <a:gd name="connsiteX1" fmla="*/ 857250 w 9605623"/>
              <a:gd name="connsiteY1" fmla="*/ 0 h 3429000"/>
              <a:gd name="connsiteX2" fmla="*/ 9605265 w 9605623"/>
              <a:gd name="connsiteY2" fmla="*/ 10160 h 3429000"/>
              <a:gd name="connsiteX3" fmla="*/ 9601455 w 9605623"/>
              <a:gd name="connsiteY3" fmla="*/ 3418840 h 3429000"/>
              <a:gd name="connsiteX4" fmla="*/ 0 w 9605623"/>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5623" h="3429000">
                <a:moveTo>
                  <a:pt x="0" y="3429000"/>
                </a:moveTo>
                <a:lnTo>
                  <a:pt x="857250" y="0"/>
                </a:lnTo>
                <a:lnTo>
                  <a:pt x="9605265" y="10160"/>
                </a:lnTo>
                <a:cubicBezTo>
                  <a:pt x="9607382" y="1149773"/>
                  <a:pt x="9599338" y="2279227"/>
                  <a:pt x="9601455" y="3418840"/>
                </a:cubicBezTo>
                <a:lnTo>
                  <a:pt x="0" y="3429000"/>
                </a:lnTo>
                <a:close/>
              </a:path>
            </a:pathLst>
          </a:custGeom>
          <a:solidFill>
            <a:schemeClr val="bg1"/>
          </a:solidFill>
        </p:spPr>
        <p:txBody>
          <a:bodyPr lIns="1371600" tIns="457200" rIns="6400800" bIns="457200" anchor="t" anchorCtr="0"/>
          <a:lstStyle>
            <a:lvl1pPr>
              <a:defRPr sz="3200"/>
            </a:lvl1pPr>
          </a:lstStyle>
          <a:p>
            <a:r>
              <a:rPr lang="en-US" dirty="0"/>
              <a:t>32 PT HELVETICA NEUE BOLD CONDENSED ITALIC </a:t>
            </a:r>
            <a:br>
              <a:rPr lang="en-US" dirty="0"/>
            </a:br>
            <a:r>
              <a:rPr lang="en-US" dirty="0"/>
              <a:t>IN ALL-CAPS</a:t>
            </a:r>
          </a:p>
        </p:txBody>
      </p:sp>
      <p:pic>
        <p:nvPicPr>
          <p:cNvPr id="11" name="Picture 10" descr="A white text on a black background&#10;&#10;Description automatically generated">
            <a:extLst>
              <a:ext uri="{FF2B5EF4-FFF2-40B4-BE49-F238E27FC236}">
                <a16:creationId xmlns:a16="http://schemas.microsoft.com/office/drawing/2014/main" id="{883CB36D-A7B3-DF3F-F901-9EAEFEA93CC9}"/>
              </a:ext>
            </a:extLst>
          </p:cNvPr>
          <p:cNvPicPr>
            <a:picLocks noChangeAspect="1"/>
          </p:cNvPicPr>
          <p:nvPr userDrawn="1"/>
        </p:nvPicPr>
        <p:blipFill>
          <a:blip r:embed="rId4"/>
          <a:stretch>
            <a:fillRect/>
          </a:stretch>
        </p:blipFill>
        <p:spPr>
          <a:xfrm>
            <a:off x="381001" y="6090376"/>
            <a:ext cx="1490597" cy="457200"/>
          </a:xfrm>
          <a:prstGeom prst="rect">
            <a:avLst/>
          </a:prstGeom>
        </p:spPr>
      </p:pic>
      <p:sp>
        <p:nvSpPr>
          <p:cNvPr id="3" name="Content Placeholder 2">
            <a:extLst>
              <a:ext uri="{FF2B5EF4-FFF2-40B4-BE49-F238E27FC236}">
                <a16:creationId xmlns:a16="http://schemas.microsoft.com/office/drawing/2014/main" id="{D13ECD19-F474-F896-7C09-235E434B7A49}"/>
              </a:ext>
            </a:extLst>
          </p:cNvPr>
          <p:cNvSpPr>
            <a:spLocks noGrp="1"/>
          </p:cNvSpPr>
          <p:nvPr>
            <p:ph idx="1"/>
          </p:nvPr>
        </p:nvSpPr>
        <p:spPr>
          <a:xfrm>
            <a:off x="6096000" y="1981200"/>
            <a:ext cx="5259388" cy="3048000"/>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03425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ull Quote - Custom Photo">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49FBCFA9-259C-C8DD-755B-7122B8D58330}"/>
              </a:ext>
            </a:extLst>
          </p:cNvPr>
          <p:cNvSpPr>
            <a:spLocks noGrp="1"/>
          </p:cNvSpPr>
          <p:nvPr>
            <p:ph type="pic" sz="quarter" idx="16"/>
          </p:nvPr>
        </p:nvSpPr>
        <p:spPr>
          <a:xfrm rot="10800000" flipH="1" flipV="1">
            <a:off x="6541600" y="-10274"/>
            <a:ext cx="5650400" cy="6878548"/>
          </a:xfrm>
          <a:custGeom>
            <a:avLst/>
            <a:gdLst>
              <a:gd name="connsiteX0" fmla="*/ 0 w 5599767"/>
              <a:gd name="connsiteY0" fmla="*/ 0 h 6878548"/>
              <a:gd name="connsiteX1" fmla="*/ 5599767 w 5599767"/>
              <a:gd name="connsiteY1" fmla="*/ 0 h 6878548"/>
              <a:gd name="connsiteX2" fmla="*/ 5599767 w 5599767"/>
              <a:gd name="connsiteY2" fmla="*/ 6878548 h 6878548"/>
              <a:gd name="connsiteX3" fmla="*/ 0 w 5599767"/>
              <a:gd name="connsiteY3" fmla="*/ 6878548 h 6878548"/>
              <a:gd name="connsiteX4" fmla="*/ 0 w 5599767"/>
              <a:gd name="connsiteY4" fmla="*/ 0 h 6878548"/>
              <a:gd name="connsiteX0" fmla="*/ 0 w 5599767"/>
              <a:gd name="connsiteY0" fmla="*/ 0 h 6899569"/>
              <a:gd name="connsiteX1" fmla="*/ 5599767 w 5599767"/>
              <a:gd name="connsiteY1" fmla="*/ 0 h 6899569"/>
              <a:gd name="connsiteX2" fmla="*/ 5599767 w 5599767"/>
              <a:gd name="connsiteY2" fmla="*/ 6878548 h 6899569"/>
              <a:gd name="connsiteX3" fmla="*/ 1723697 w 5599767"/>
              <a:gd name="connsiteY3" fmla="*/ 6899569 h 6899569"/>
              <a:gd name="connsiteX4" fmla="*/ 0 w 5599767"/>
              <a:gd name="connsiteY4" fmla="*/ 0 h 6899569"/>
              <a:gd name="connsiteX0" fmla="*/ 50019 w 3876070"/>
              <a:gd name="connsiteY0" fmla="*/ 11017 h 6899569"/>
              <a:gd name="connsiteX1" fmla="*/ 3876070 w 3876070"/>
              <a:gd name="connsiteY1" fmla="*/ 0 h 6899569"/>
              <a:gd name="connsiteX2" fmla="*/ 3876070 w 3876070"/>
              <a:gd name="connsiteY2" fmla="*/ 6878548 h 6899569"/>
              <a:gd name="connsiteX3" fmla="*/ 0 w 3876070"/>
              <a:gd name="connsiteY3" fmla="*/ 6899569 h 6899569"/>
              <a:gd name="connsiteX4" fmla="*/ 50019 w 3876070"/>
              <a:gd name="connsiteY4" fmla="*/ 11017 h 6899569"/>
              <a:gd name="connsiteX0" fmla="*/ 16969 w 3876070"/>
              <a:gd name="connsiteY0" fmla="*/ 33051 h 6899569"/>
              <a:gd name="connsiteX1" fmla="*/ 3876070 w 3876070"/>
              <a:gd name="connsiteY1" fmla="*/ 0 h 6899569"/>
              <a:gd name="connsiteX2" fmla="*/ 3876070 w 3876070"/>
              <a:gd name="connsiteY2" fmla="*/ 6878548 h 6899569"/>
              <a:gd name="connsiteX3" fmla="*/ 0 w 3876070"/>
              <a:gd name="connsiteY3" fmla="*/ 6899569 h 6899569"/>
              <a:gd name="connsiteX4" fmla="*/ 16969 w 3876070"/>
              <a:gd name="connsiteY4" fmla="*/ 33051 h 6899569"/>
              <a:gd name="connsiteX0" fmla="*/ 5952 w 3876070"/>
              <a:gd name="connsiteY0" fmla="*/ 22034 h 6899569"/>
              <a:gd name="connsiteX1" fmla="*/ 3876070 w 3876070"/>
              <a:gd name="connsiteY1" fmla="*/ 0 h 6899569"/>
              <a:gd name="connsiteX2" fmla="*/ 3876070 w 3876070"/>
              <a:gd name="connsiteY2" fmla="*/ 6878548 h 6899569"/>
              <a:gd name="connsiteX3" fmla="*/ 0 w 3876070"/>
              <a:gd name="connsiteY3" fmla="*/ 6899569 h 6899569"/>
              <a:gd name="connsiteX4" fmla="*/ 5952 w 3876070"/>
              <a:gd name="connsiteY4" fmla="*/ 22034 h 6899569"/>
              <a:gd name="connsiteX0" fmla="*/ 1757634 w 5627752"/>
              <a:gd name="connsiteY0" fmla="*/ 22034 h 6878548"/>
              <a:gd name="connsiteX1" fmla="*/ 5627752 w 5627752"/>
              <a:gd name="connsiteY1" fmla="*/ 0 h 6878548"/>
              <a:gd name="connsiteX2" fmla="*/ 5627752 w 5627752"/>
              <a:gd name="connsiteY2" fmla="*/ 6878548 h 6878548"/>
              <a:gd name="connsiteX3" fmla="*/ 0 w 5627752"/>
              <a:gd name="connsiteY3" fmla="*/ 6877536 h 6878548"/>
              <a:gd name="connsiteX4" fmla="*/ 1757634 w 5627752"/>
              <a:gd name="connsiteY4" fmla="*/ 22034 h 6878548"/>
              <a:gd name="connsiteX0" fmla="*/ 1758243 w 5628361"/>
              <a:gd name="connsiteY0" fmla="*/ 22034 h 6878548"/>
              <a:gd name="connsiteX1" fmla="*/ 5628361 w 5628361"/>
              <a:gd name="connsiteY1" fmla="*/ 0 h 6878548"/>
              <a:gd name="connsiteX2" fmla="*/ 5628361 w 5628361"/>
              <a:gd name="connsiteY2" fmla="*/ 6878548 h 6878548"/>
              <a:gd name="connsiteX3" fmla="*/ 609 w 5628361"/>
              <a:gd name="connsiteY3" fmla="*/ 6877536 h 6878548"/>
              <a:gd name="connsiteX4" fmla="*/ 1758243 w 5628361"/>
              <a:gd name="connsiteY4" fmla="*/ 22034 h 6878548"/>
              <a:gd name="connsiteX0" fmla="*/ 1758254 w 5628372"/>
              <a:gd name="connsiteY0" fmla="*/ 22034 h 6878548"/>
              <a:gd name="connsiteX1" fmla="*/ 5628372 w 5628372"/>
              <a:gd name="connsiteY1" fmla="*/ 0 h 6878548"/>
              <a:gd name="connsiteX2" fmla="*/ 5628372 w 5628372"/>
              <a:gd name="connsiteY2" fmla="*/ 6878548 h 6878548"/>
              <a:gd name="connsiteX3" fmla="*/ 620 w 5628372"/>
              <a:gd name="connsiteY3" fmla="*/ 6877536 h 6878548"/>
              <a:gd name="connsiteX4" fmla="*/ 1758254 w 5628372"/>
              <a:gd name="connsiteY4" fmla="*/ 22034 h 6878548"/>
              <a:gd name="connsiteX0" fmla="*/ 1747241 w 5628376"/>
              <a:gd name="connsiteY0" fmla="*/ 11017 h 6878548"/>
              <a:gd name="connsiteX1" fmla="*/ 5628376 w 5628376"/>
              <a:gd name="connsiteY1" fmla="*/ 0 h 6878548"/>
              <a:gd name="connsiteX2" fmla="*/ 5628376 w 5628376"/>
              <a:gd name="connsiteY2" fmla="*/ 6878548 h 6878548"/>
              <a:gd name="connsiteX3" fmla="*/ 624 w 5628376"/>
              <a:gd name="connsiteY3" fmla="*/ 6877536 h 6878548"/>
              <a:gd name="connsiteX4" fmla="*/ 1747241 w 5628376"/>
              <a:gd name="connsiteY4" fmla="*/ 11017 h 6878548"/>
              <a:gd name="connsiteX0" fmla="*/ 1769267 w 5650402"/>
              <a:gd name="connsiteY0" fmla="*/ 11017 h 6878548"/>
              <a:gd name="connsiteX1" fmla="*/ 5650402 w 5650402"/>
              <a:gd name="connsiteY1" fmla="*/ 0 h 6878548"/>
              <a:gd name="connsiteX2" fmla="*/ 5650402 w 5650402"/>
              <a:gd name="connsiteY2" fmla="*/ 6878548 h 6878548"/>
              <a:gd name="connsiteX3" fmla="*/ 616 w 5650402"/>
              <a:gd name="connsiteY3" fmla="*/ 6877536 h 6878548"/>
              <a:gd name="connsiteX4" fmla="*/ 1769267 w 5650402"/>
              <a:gd name="connsiteY4" fmla="*/ 11017 h 6878548"/>
              <a:gd name="connsiteX0" fmla="*/ 1780282 w 5650400"/>
              <a:gd name="connsiteY0" fmla="*/ 1 h 6878548"/>
              <a:gd name="connsiteX1" fmla="*/ 5650400 w 5650400"/>
              <a:gd name="connsiteY1" fmla="*/ 0 h 6878548"/>
              <a:gd name="connsiteX2" fmla="*/ 5650400 w 5650400"/>
              <a:gd name="connsiteY2" fmla="*/ 6878548 h 6878548"/>
              <a:gd name="connsiteX3" fmla="*/ 614 w 5650400"/>
              <a:gd name="connsiteY3" fmla="*/ 6877536 h 6878548"/>
              <a:gd name="connsiteX4" fmla="*/ 1780282 w 5650400"/>
              <a:gd name="connsiteY4" fmla="*/ 1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0400" h="6878548">
                <a:moveTo>
                  <a:pt x="1780282" y="1"/>
                </a:moveTo>
                <a:lnTo>
                  <a:pt x="5650400" y="0"/>
                </a:lnTo>
                <a:lnTo>
                  <a:pt x="5650400" y="6878548"/>
                </a:lnTo>
                <a:lnTo>
                  <a:pt x="614" y="6877536"/>
                </a:lnTo>
                <a:cubicBezTo>
                  <a:pt x="-37798" y="6902239"/>
                  <a:pt x="1741575" y="-2668"/>
                  <a:pt x="1780282" y="1"/>
                </a:cubicBezTo>
                <a:close/>
              </a:path>
            </a:pathLst>
          </a:custGeom>
          <a:blipFill>
            <a:blip r:embed="rId2" cstate="screen">
              <a:extLst>
                <a:ext uri="{28A0092B-C50C-407E-A947-70E740481C1C}">
                  <a14:useLocalDpi xmlns:a14="http://schemas.microsoft.com/office/drawing/2010/main"/>
                </a:ext>
              </a:extLst>
            </a:blip>
            <a:stretch>
              <a:fillRect t="150" b="150"/>
            </a:stretch>
          </a:blipFill>
        </p:spPr>
        <p:txBody>
          <a:bodyPr/>
          <a:lstStyle>
            <a:lvl1pPr marL="0" indent="0">
              <a:buNone/>
              <a:defRPr/>
            </a:lvl1pPr>
          </a:lstStyle>
          <a:p>
            <a:r>
              <a:rPr lang="en-US" dirty="0"/>
              <a:t>Click icon to add picture</a:t>
            </a:r>
          </a:p>
        </p:txBody>
      </p:sp>
      <p:sp>
        <p:nvSpPr>
          <p:cNvPr id="2" name="Title 1">
            <a:extLst>
              <a:ext uri="{FF2B5EF4-FFF2-40B4-BE49-F238E27FC236}">
                <a16:creationId xmlns:a16="http://schemas.microsoft.com/office/drawing/2014/main" id="{62A06E75-F681-5E46-5B58-636FA9667B27}"/>
              </a:ext>
            </a:extLst>
          </p:cNvPr>
          <p:cNvSpPr>
            <a:spLocks noGrp="1"/>
          </p:cNvSpPr>
          <p:nvPr>
            <p:ph type="title" hasCustomPrompt="1"/>
          </p:nvPr>
        </p:nvSpPr>
        <p:spPr>
          <a:xfrm>
            <a:off x="1303008" y="1866900"/>
            <a:ext cx="4346576" cy="1981200"/>
          </a:xfrm>
          <a:prstGeom prst="rect">
            <a:avLst/>
          </a:prstGeom>
          <a:noFill/>
        </p:spPr>
        <p:txBody>
          <a:bodyPr lIns="0" tIns="0" rIns="0" bIns="0" anchor="b">
            <a:normAutofit/>
          </a:bodyPr>
          <a:lstStyle>
            <a:lvl1pPr algn="ctr">
              <a:defRPr sz="3200" b="0" i="1">
                <a:latin typeface="Helvetica Neue Light" panose="02000403000000020004" pitchFamily="2" charset="0"/>
                <a:ea typeface="Helvetica Neue Light" panose="02000403000000020004" pitchFamily="2" charset="0"/>
                <a:cs typeface="Helvetica Neue" panose="02000503000000020004" pitchFamily="2" charset="0"/>
              </a:defRPr>
            </a:lvl1pPr>
          </a:lstStyle>
          <a:p>
            <a:r>
              <a:rPr lang="en-US" dirty="0"/>
              <a:t>A good way to highlight a pull quote along side someone’s picture.</a:t>
            </a:r>
          </a:p>
        </p:txBody>
      </p:sp>
      <p:sp>
        <p:nvSpPr>
          <p:cNvPr id="4" name="Text Placeholder 3">
            <a:extLst>
              <a:ext uri="{FF2B5EF4-FFF2-40B4-BE49-F238E27FC236}">
                <a16:creationId xmlns:a16="http://schemas.microsoft.com/office/drawing/2014/main" id="{494E4B8E-48B6-6DB3-5A9C-89C01F4E99B6}"/>
              </a:ext>
            </a:extLst>
          </p:cNvPr>
          <p:cNvSpPr>
            <a:spLocks noGrp="1"/>
          </p:cNvSpPr>
          <p:nvPr>
            <p:ph type="body" sz="half" idx="2" hasCustomPrompt="1"/>
          </p:nvPr>
        </p:nvSpPr>
        <p:spPr>
          <a:xfrm>
            <a:off x="1303009" y="4115680"/>
            <a:ext cx="4346575" cy="468143"/>
          </a:xfrm>
        </p:spPr>
        <p:txBody>
          <a:bodyPr lIns="0" rIns="0"/>
          <a:lstStyle>
            <a:lvl1pPr marL="0" indent="0" algn="r">
              <a:buNone/>
              <a:defRPr sz="1600" b="0" i="1">
                <a:latin typeface="Helvetica Neue Light" panose="02000403000000020004" pitchFamily="2" charset="0"/>
                <a:ea typeface="Helvetica Neue Light" panose="02000403000000020004" pitchFamily="2" charset="0"/>
                <a:cs typeface="Helvetica Neue" panose="0200050300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—First and Last Name, Title</a:t>
            </a:r>
          </a:p>
        </p:txBody>
      </p:sp>
      <p:sp>
        <p:nvSpPr>
          <p:cNvPr id="7" name="Slide Number Placeholder 6">
            <a:extLst>
              <a:ext uri="{FF2B5EF4-FFF2-40B4-BE49-F238E27FC236}">
                <a16:creationId xmlns:a16="http://schemas.microsoft.com/office/drawing/2014/main" id="{0B342594-C110-B48D-BDD3-6A99C2B93462}"/>
              </a:ext>
            </a:extLst>
          </p:cNvPr>
          <p:cNvSpPr>
            <a:spLocks noGrp="1"/>
          </p:cNvSpPr>
          <p:nvPr>
            <p:ph type="sldNum" sz="quarter" idx="12"/>
          </p:nvPr>
        </p:nvSpPr>
        <p:spPr/>
        <p:txBody>
          <a:bodyPr/>
          <a:lstStyle>
            <a:lvl1pPr>
              <a:defRPr>
                <a:solidFill>
                  <a:schemeClr val="bg1"/>
                </a:solidFill>
              </a:defRPr>
            </a:lvl1pPr>
          </a:lstStyle>
          <a:p>
            <a:fld id="{2EF5B720-A4A1-FD49-AF98-E194DCD54D67}" type="slidenum">
              <a:rPr lang="en-US" smtClean="0"/>
              <a:pPr/>
              <a:t>‹#›</a:t>
            </a:fld>
            <a:endParaRPr lang="en-US" dirty="0"/>
          </a:p>
        </p:txBody>
      </p:sp>
      <p:sp>
        <p:nvSpPr>
          <p:cNvPr id="8" name="Rectangle 7">
            <a:extLst>
              <a:ext uri="{FF2B5EF4-FFF2-40B4-BE49-F238E27FC236}">
                <a16:creationId xmlns:a16="http://schemas.microsoft.com/office/drawing/2014/main" id="{6C4B5EC2-F21A-CB65-11CD-BA365538306E}"/>
              </a:ext>
            </a:extLst>
          </p:cNvPr>
          <p:cNvSpPr/>
          <p:nvPr userDrawn="1"/>
        </p:nvSpPr>
        <p:spPr>
          <a:xfrm>
            <a:off x="838200" y="1447800"/>
            <a:ext cx="5276193" cy="3848100"/>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6D26FC46-933A-5BB1-ED1A-58B0DAF8AF2B}"/>
              </a:ext>
            </a:extLst>
          </p:cNvPr>
          <p:cNvSpPr txBox="1"/>
          <p:nvPr userDrawn="1"/>
        </p:nvSpPr>
        <p:spPr>
          <a:xfrm>
            <a:off x="360357" y="2955233"/>
            <a:ext cx="955683" cy="833234"/>
          </a:xfrm>
          <a:prstGeom prst="rect">
            <a:avLst/>
          </a:prstGeom>
          <a:solidFill>
            <a:schemeClr val="bg1"/>
          </a:solidFill>
        </p:spPr>
        <p:txBody>
          <a:bodyPr wrap="none" lIns="0" tIns="365760" rIns="0" bIns="0" rtlCol="0" anchor="ctr">
            <a:noAutofit/>
          </a:bodyPr>
          <a:lstStyle/>
          <a:p>
            <a:pPr algn="ctr"/>
            <a:r>
              <a:rPr lang="en-US" sz="10000" b="1" i="0" dirty="0">
                <a:ln w="28575">
                  <a:solidFill>
                    <a:schemeClr val="tx1"/>
                  </a:solidFill>
                </a:ln>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a:t>
            </a:r>
          </a:p>
        </p:txBody>
      </p:sp>
      <p:sp>
        <p:nvSpPr>
          <p:cNvPr id="11" name="TextBox 10">
            <a:extLst>
              <a:ext uri="{FF2B5EF4-FFF2-40B4-BE49-F238E27FC236}">
                <a16:creationId xmlns:a16="http://schemas.microsoft.com/office/drawing/2014/main" id="{35D5E2D9-0D07-1B08-8B12-932FFA18C94E}"/>
              </a:ext>
            </a:extLst>
          </p:cNvPr>
          <p:cNvSpPr txBox="1"/>
          <p:nvPr userDrawn="1"/>
        </p:nvSpPr>
        <p:spPr>
          <a:xfrm rot="10800000">
            <a:off x="5636550" y="2955234"/>
            <a:ext cx="955683" cy="833234"/>
          </a:xfrm>
          <a:prstGeom prst="rect">
            <a:avLst/>
          </a:prstGeom>
          <a:solidFill>
            <a:schemeClr val="bg1"/>
          </a:solidFill>
        </p:spPr>
        <p:txBody>
          <a:bodyPr wrap="square" lIns="0" tIns="365760" rIns="0" bIns="0" rtlCol="0" anchor="ctr" anchorCtr="0">
            <a:noAutofit/>
          </a:bodyPr>
          <a:lstStyle/>
          <a:p>
            <a:pPr algn="ctr"/>
            <a:r>
              <a:rPr lang="en-US" sz="10000" b="1" i="0" dirty="0">
                <a:ln w="28575">
                  <a:solidFill>
                    <a:schemeClr val="tx1"/>
                  </a:solidFill>
                </a:ln>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a:t>
            </a:r>
          </a:p>
        </p:txBody>
      </p:sp>
    </p:spTree>
    <p:extLst>
      <p:ext uri="{BB962C8B-B14F-4D97-AF65-F5344CB8AC3E}">
        <p14:creationId xmlns:p14="http://schemas.microsoft.com/office/powerpoint/2010/main" val="25610881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ull Quote - Full Sc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06E75-F681-5E46-5B58-636FA9667B27}"/>
              </a:ext>
            </a:extLst>
          </p:cNvPr>
          <p:cNvSpPr>
            <a:spLocks noGrp="1"/>
          </p:cNvSpPr>
          <p:nvPr>
            <p:ph type="title" hasCustomPrompt="1"/>
          </p:nvPr>
        </p:nvSpPr>
        <p:spPr>
          <a:xfrm>
            <a:off x="2331708" y="1866900"/>
            <a:ext cx="7515550" cy="1981200"/>
          </a:xfrm>
          <a:prstGeom prst="rect">
            <a:avLst/>
          </a:prstGeom>
          <a:noFill/>
        </p:spPr>
        <p:txBody>
          <a:bodyPr lIns="0" tIns="0" rIns="0" bIns="0" anchor="b">
            <a:normAutofit/>
          </a:bodyPr>
          <a:lstStyle>
            <a:lvl1pPr algn="ctr">
              <a:defRPr sz="3200" b="0" i="1">
                <a:latin typeface="Helvetica Neue Light" panose="02000403000000020004" pitchFamily="2" charset="0"/>
                <a:ea typeface="Helvetica Neue Light" panose="02000403000000020004" pitchFamily="2" charset="0"/>
                <a:cs typeface="Helvetica Neue" panose="02000503000000020004" pitchFamily="2" charset="0"/>
              </a:defRPr>
            </a:lvl1pPr>
          </a:lstStyle>
          <a:p>
            <a:r>
              <a:rPr lang="en-US" dirty="0"/>
              <a:t>Full screen pull quote option for when you have a little more text and don’t need to include a picture.  </a:t>
            </a:r>
          </a:p>
        </p:txBody>
      </p:sp>
      <p:sp>
        <p:nvSpPr>
          <p:cNvPr id="4" name="Text Placeholder 3">
            <a:extLst>
              <a:ext uri="{FF2B5EF4-FFF2-40B4-BE49-F238E27FC236}">
                <a16:creationId xmlns:a16="http://schemas.microsoft.com/office/drawing/2014/main" id="{494E4B8E-48B6-6DB3-5A9C-89C01F4E99B6}"/>
              </a:ext>
            </a:extLst>
          </p:cNvPr>
          <p:cNvSpPr>
            <a:spLocks noGrp="1"/>
          </p:cNvSpPr>
          <p:nvPr>
            <p:ph type="body" sz="half" idx="2" hasCustomPrompt="1"/>
          </p:nvPr>
        </p:nvSpPr>
        <p:spPr>
          <a:xfrm>
            <a:off x="2331709" y="4115680"/>
            <a:ext cx="7515548" cy="468143"/>
          </a:xfrm>
        </p:spPr>
        <p:txBody>
          <a:bodyPr lIns="0" rIns="0"/>
          <a:lstStyle>
            <a:lvl1pPr marL="0" indent="0" algn="r">
              <a:buNone/>
              <a:defRPr sz="1600" b="0" i="1">
                <a:latin typeface="Helvetica Neue Light" panose="02000403000000020004" pitchFamily="2" charset="0"/>
                <a:ea typeface="Helvetica Neue Light" panose="02000403000000020004" pitchFamily="2" charset="0"/>
                <a:cs typeface="Helvetica Neue" panose="0200050300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—First and Last Name, Title</a:t>
            </a:r>
          </a:p>
        </p:txBody>
      </p:sp>
      <p:sp>
        <p:nvSpPr>
          <p:cNvPr id="7" name="Slide Number Placeholder 6">
            <a:extLst>
              <a:ext uri="{FF2B5EF4-FFF2-40B4-BE49-F238E27FC236}">
                <a16:creationId xmlns:a16="http://schemas.microsoft.com/office/drawing/2014/main" id="{0B342594-C110-B48D-BDD3-6A99C2B93462}"/>
              </a:ext>
            </a:extLst>
          </p:cNvPr>
          <p:cNvSpPr>
            <a:spLocks noGrp="1"/>
          </p:cNvSpPr>
          <p:nvPr>
            <p:ph type="sldNum" sz="quarter" idx="12"/>
          </p:nvPr>
        </p:nvSpPr>
        <p:spPr/>
        <p:txBody>
          <a:bodyPr/>
          <a:lstStyle>
            <a:lvl1pPr>
              <a:defRPr>
                <a:solidFill>
                  <a:schemeClr val="accent4"/>
                </a:solidFill>
              </a:defRPr>
            </a:lvl1pPr>
          </a:lstStyle>
          <a:p>
            <a:fld id="{2EF5B720-A4A1-FD49-AF98-E194DCD54D67}" type="slidenum">
              <a:rPr lang="en-US" smtClean="0"/>
              <a:pPr/>
              <a:t>‹#›</a:t>
            </a:fld>
            <a:endParaRPr lang="en-US" dirty="0"/>
          </a:p>
        </p:txBody>
      </p:sp>
      <p:sp>
        <p:nvSpPr>
          <p:cNvPr id="8" name="Rectangle 7">
            <a:extLst>
              <a:ext uri="{FF2B5EF4-FFF2-40B4-BE49-F238E27FC236}">
                <a16:creationId xmlns:a16="http://schemas.microsoft.com/office/drawing/2014/main" id="{6C4B5EC2-F21A-CB65-11CD-BA365538306E}"/>
              </a:ext>
            </a:extLst>
          </p:cNvPr>
          <p:cNvSpPr/>
          <p:nvPr userDrawn="1"/>
        </p:nvSpPr>
        <p:spPr>
          <a:xfrm>
            <a:off x="1866900" y="1447800"/>
            <a:ext cx="8420100" cy="3848100"/>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6D26FC46-933A-5BB1-ED1A-58B0DAF8AF2B}"/>
              </a:ext>
            </a:extLst>
          </p:cNvPr>
          <p:cNvSpPr txBox="1"/>
          <p:nvPr userDrawn="1"/>
        </p:nvSpPr>
        <p:spPr>
          <a:xfrm>
            <a:off x="1389057" y="2955233"/>
            <a:ext cx="955683" cy="833234"/>
          </a:xfrm>
          <a:prstGeom prst="rect">
            <a:avLst/>
          </a:prstGeom>
          <a:solidFill>
            <a:schemeClr val="bg1"/>
          </a:solidFill>
        </p:spPr>
        <p:txBody>
          <a:bodyPr wrap="square" lIns="0" tIns="365760" rIns="0" bIns="0" rtlCol="0" anchor="ctr" anchorCtr="0">
            <a:noAutofit/>
          </a:bodyPr>
          <a:lstStyle/>
          <a:p>
            <a:pPr algn="ctr"/>
            <a:r>
              <a:rPr lang="en-US" sz="10000" b="1" i="0" dirty="0">
                <a:ln w="28575">
                  <a:solidFill>
                    <a:schemeClr val="tx1"/>
                  </a:solidFill>
                </a:ln>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a:t>
            </a:r>
          </a:p>
        </p:txBody>
      </p:sp>
      <p:sp>
        <p:nvSpPr>
          <p:cNvPr id="11" name="TextBox 10">
            <a:extLst>
              <a:ext uri="{FF2B5EF4-FFF2-40B4-BE49-F238E27FC236}">
                <a16:creationId xmlns:a16="http://schemas.microsoft.com/office/drawing/2014/main" id="{35D5E2D9-0D07-1B08-8B12-932FFA18C94E}"/>
              </a:ext>
            </a:extLst>
          </p:cNvPr>
          <p:cNvSpPr txBox="1"/>
          <p:nvPr userDrawn="1"/>
        </p:nvSpPr>
        <p:spPr>
          <a:xfrm rot="10800000">
            <a:off x="9847258" y="2955234"/>
            <a:ext cx="955683" cy="833234"/>
          </a:xfrm>
          <a:prstGeom prst="rect">
            <a:avLst/>
          </a:prstGeom>
          <a:solidFill>
            <a:schemeClr val="bg1"/>
          </a:solidFill>
        </p:spPr>
        <p:txBody>
          <a:bodyPr wrap="square" lIns="0" tIns="365760" rIns="0" bIns="0" rtlCol="0" anchor="ctr" anchorCtr="0">
            <a:noAutofit/>
          </a:bodyPr>
          <a:lstStyle/>
          <a:p>
            <a:pPr algn="ctr"/>
            <a:r>
              <a:rPr lang="en-US" sz="10000" b="1" i="0" dirty="0">
                <a:ln w="28575">
                  <a:solidFill>
                    <a:schemeClr val="tx1"/>
                  </a:solidFill>
                </a:ln>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a:t>
            </a:r>
          </a:p>
        </p:txBody>
      </p:sp>
    </p:spTree>
    <p:extLst>
      <p:ext uri="{BB962C8B-B14F-4D97-AF65-F5344CB8AC3E}">
        <p14:creationId xmlns:p14="http://schemas.microsoft.com/office/powerpoint/2010/main" val="18132832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02190-BE22-C2DB-5F64-B2CE326273C5}"/>
              </a:ext>
            </a:extLst>
          </p:cNvPr>
          <p:cNvSpPr>
            <a:spLocks noGrp="1"/>
          </p:cNvSpPr>
          <p:nvPr>
            <p:ph type="title" hasCustomPrompt="1"/>
          </p:nvPr>
        </p:nvSpPr>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61BD711E-4F80-05E4-AED5-ECAC364B385E}"/>
              </a:ext>
            </a:extLst>
          </p:cNvPr>
          <p:cNvSpPr>
            <a:spLocks noGrp="1"/>
          </p:cNvSpPr>
          <p:nvPr>
            <p:ph type="sldNum" sz="quarter" idx="12"/>
          </p:nvPr>
        </p:nvSpPr>
        <p:spPr/>
        <p:txBody>
          <a:bodyPr/>
          <a:lstStyle/>
          <a:p>
            <a:fld id="{2EF5B720-A4A1-FD49-AF98-E194DCD54D67}" type="slidenum">
              <a:rPr lang="en-US" smtClean="0"/>
              <a:t>‹#›</a:t>
            </a:fld>
            <a:endParaRPr lang="en-US" dirty="0"/>
          </a:p>
        </p:txBody>
      </p:sp>
    </p:spTree>
    <p:extLst>
      <p:ext uri="{BB962C8B-B14F-4D97-AF65-F5344CB8AC3E}">
        <p14:creationId xmlns:p14="http://schemas.microsoft.com/office/powerpoint/2010/main" val="18156395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DFA03-55B0-900B-CE87-2603675ABAEF}"/>
              </a:ext>
            </a:extLst>
          </p:cNvPr>
          <p:cNvSpPr>
            <a:spLocks noGrp="1"/>
          </p:cNvSpPr>
          <p:nvPr>
            <p:ph type="title" hasCustomPrompt="1"/>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6ED04DD6-2664-6F7D-F624-8B1A35820E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805DA44-0DFA-E70B-C488-830C3EFBCDC4}"/>
              </a:ext>
            </a:extLst>
          </p:cNvPr>
          <p:cNvSpPr>
            <a:spLocks noGrp="1"/>
          </p:cNvSpPr>
          <p:nvPr>
            <p:ph type="sldNum" sz="quarter" idx="12"/>
          </p:nvPr>
        </p:nvSpPr>
        <p:spPr/>
        <p:txBody>
          <a:bodyPr/>
          <a:lstStyle/>
          <a:p>
            <a:fld id="{2EF5B720-A4A1-FD49-AF98-E194DCD54D67}" type="slidenum">
              <a:rPr lang="en-US" smtClean="0"/>
              <a:t>‹#›</a:t>
            </a:fld>
            <a:endParaRPr lang="en-US" dirty="0"/>
          </a:p>
        </p:txBody>
      </p:sp>
    </p:spTree>
    <p:extLst>
      <p:ext uri="{BB962C8B-B14F-4D97-AF65-F5344CB8AC3E}">
        <p14:creationId xmlns:p14="http://schemas.microsoft.com/office/powerpoint/2010/main" val="40969240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D11C95-15BC-E6C2-23C2-4681BA551078}"/>
              </a:ext>
            </a:extLst>
          </p:cNvPr>
          <p:cNvSpPr>
            <a:spLocks noGrp="1"/>
          </p:cNvSpPr>
          <p:nvPr>
            <p:ph type="title" orient="vert" hasCustomPrompt="1"/>
          </p:nvPr>
        </p:nvSpPr>
        <p:spPr>
          <a:xfrm>
            <a:off x="8724900" y="365125"/>
            <a:ext cx="2628900" cy="581183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F489CE3A-F251-2649-79A9-FB747A2D0D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66C0F85-65E0-1DF2-6BD7-93BED861FA50}"/>
              </a:ext>
            </a:extLst>
          </p:cNvPr>
          <p:cNvSpPr>
            <a:spLocks noGrp="1"/>
          </p:cNvSpPr>
          <p:nvPr>
            <p:ph type="sldNum" sz="quarter" idx="12"/>
          </p:nvPr>
        </p:nvSpPr>
        <p:spPr/>
        <p:txBody>
          <a:bodyPr/>
          <a:lstStyle/>
          <a:p>
            <a:fld id="{2EF5B720-A4A1-FD49-AF98-E194DCD54D67}" type="slidenum">
              <a:rPr lang="en-US" smtClean="0"/>
              <a:t>‹#›</a:t>
            </a:fld>
            <a:endParaRPr lang="en-US" dirty="0"/>
          </a:p>
        </p:txBody>
      </p:sp>
    </p:spTree>
    <p:extLst>
      <p:ext uri="{BB962C8B-B14F-4D97-AF65-F5344CB8AC3E}">
        <p14:creationId xmlns:p14="http://schemas.microsoft.com/office/powerpoint/2010/main" val="8266056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37DC3-74FC-4F9A-7A32-EAB78A99E6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219F97-9960-B07D-C6D7-37D5AA410B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AABB7B-A377-3678-274E-E6FD336C8733}"/>
              </a:ext>
            </a:extLst>
          </p:cNvPr>
          <p:cNvSpPr>
            <a:spLocks noGrp="1"/>
          </p:cNvSpPr>
          <p:nvPr>
            <p:ph type="dt" sz="half" idx="10"/>
          </p:nvPr>
        </p:nvSpPr>
        <p:spPr/>
        <p:txBody>
          <a:bodyPr/>
          <a:lstStyle/>
          <a:p>
            <a:endParaRPr lang="en-US" dirty="0"/>
          </a:p>
        </p:txBody>
      </p:sp>
      <p:sp>
        <p:nvSpPr>
          <p:cNvPr id="5" name="Slide Number Placeholder 4">
            <a:extLst>
              <a:ext uri="{FF2B5EF4-FFF2-40B4-BE49-F238E27FC236}">
                <a16:creationId xmlns:a16="http://schemas.microsoft.com/office/drawing/2014/main" id="{44ECB9D1-B775-FD19-C334-6DE816B7F0BE}"/>
              </a:ext>
            </a:extLst>
          </p:cNvPr>
          <p:cNvSpPr>
            <a:spLocks noGrp="1"/>
          </p:cNvSpPr>
          <p:nvPr>
            <p:ph type="sldNum" sz="quarter" idx="11"/>
          </p:nvPr>
        </p:nvSpPr>
        <p:spPr/>
        <p:txBody>
          <a:bodyPr/>
          <a:lstStyle/>
          <a:p>
            <a:fld id="{2EF5B720-A4A1-FD49-AF98-E194DCD54D67}" type="slidenum">
              <a:rPr lang="en-US" smtClean="0"/>
              <a:t>‹#›</a:t>
            </a:fld>
            <a:endParaRPr lang="en-US" dirty="0"/>
          </a:p>
        </p:txBody>
      </p:sp>
    </p:spTree>
    <p:extLst>
      <p:ext uri="{BB962C8B-B14F-4D97-AF65-F5344CB8AC3E}">
        <p14:creationId xmlns:p14="http://schemas.microsoft.com/office/powerpoint/2010/main" val="3245092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2 - Dark Gray_Custom Photo">
    <p:spTree>
      <p:nvGrpSpPr>
        <p:cNvPr id="1" name=""/>
        <p:cNvGrpSpPr/>
        <p:nvPr/>
      </p:nvGrpSpPr>
      <p:grpSpPr>
        <a:xfrm>
          <a:off x="0" y="0"/>
          <a:ext cx="0" cy="0"/>
          <a:chOff x="0" y="0"/>
          <a:chExt cx="0" cy="0"/>
        </a:xfrm>
      </p:grpSpPr>
      <p:sp>
        <p:nvSpPr>
          <p:cNvPr id="5" name="Rectangle 22">
            <a:extLst>
              <a:ext uri="{FF2B5EF4-FFF2-40B4-BE49-F238E27FC236}">
                <a16:creationId xmlns:a16="http://schemas.microsoft.com/office/drawing/2014/main" id="{811F89D0-A05E-224B-12B4-A592BDB1C3D8}"/>
              </a:ext>
            </a:extLst>
          </p:cNvPr>
          <p:cNvSpPr>
            <a:spLocks/>
          </p:cNvSpPr>
          <p:nvPr userDrawn="1"/>
        </p:nvSpPr>
        <p:spPr>
          <a:xfrm rot="10800000">
            <a:off x="5105400"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Picture Placeholder 10">
            <a:extLst>
              <a:ext uri="{FF2B5EF4-FFF2-40B4-BE49-F238E27FC236}">
                <a16:creationId xmlns:a16="http://schemas.microsoft.com/office/drawing/2014/main" id="{29CFCEFA-9620-CB4B-1BEB-E87790E2423B}"/>
              </a:ext>
            </a:extLst>
          </p:cNvPr>
          <p:cNvSpPr>
            <a:spLocks noGrp="1"/>
          </p:cNvSpPr>
          <p:nvPr>
            <p:ph type="pic" sz="quarter" idx="16"/>
          </p:nvPr>
        </p:nvSpPr>
        <p:spPr>
          <a:xfrm>
            <a:off x="0" y="-10274"/>
            <a:ext cx="6882720" cy="6878548"/>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0 w 9243754"/>
              <a:gd name="connsiteY0" fmla="*/ 6868274 h 6868274"/>
              <a:gd name="connsiteX1" fmla="*/ 2392595 w 9243754"/>
              <a:gd name="connsiteY1" fmla="*/ 10274 h 6868274"/>
              <a:gd name="connsiteX2" fmla="*/ 9243754 w 9243754"/>
              <a:gd name="connsiteY2" fmla="*/ 0 h 6868274"/>
              <a:gd name="connsiteX3" fmla="*/ 7518980 w 9243754"/>
              <a:gd name="connsiteY3" fmla="*/ 6868274 h 6868274"/>
              <a:gd name="connsiteX4" fmla="*/ 0 w 9243754"/>
              <a:gd name="connsiteY4" fmla="*/ 6868274 h 6868274"/>
              <a:gd name="connsiteX0" fmla="*/ 823217 w 6851159"/>
              <a:gd name="connsiteY0" fmla="*/ 6313469 h 6868274"/>
              <a:gd name="connsiteX1" fmla="*/ 0 w 6851159"/>
              <a:gd name="connsiteY1" fmla="*/ 10274 h 6868274"/>
              <a:gd name="connsiteX2" fmla="*/ 6851159 w 6851159"/>
              <a:gd name="connsiteY2" fmla="*/ 0 h 6868274"/>
              <a:gd name="connsiteX3" fmla="*/ 5126385 w 6851159"/>
              <a:gd name="connsiteY3" fmla="*/ 6868274 h 6868274"/>
              <a:gd name="connsiteX4" fmla="*/ 823217 w 6851159"/>
              <a:gd name="connsiteY4" fmla="*/ 6313469 h 6868274"/>
              <a:gd name="connsiteX0" fmla="*/ 0 w 6880697"/>
              <a:gd name="connsiteY0" fmla="*/ 6868274 h 6868274"/>
              <a:gd name="connsiteX1" fmla="*/ 29538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0 w 6880697"/>
              <a:gd name="connsiteY0" fmla="*/ 6868274 h 6868274"/>
              <a:gd name="connsiteX1" fmla="*/ 8990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2023 w 6882720"/>
              <a:gd name="connsiteY0" fmla="*/ 6878548 h 6878548"/>
              <a:gd name="connsiteX1" fmla="*/ 739 w 6882720"/>
              <a:gd name="connsiteY1" fmla="*/ 0 h 6878548"/>
              <a:gd name="connsiteX2" fmla="*/ 6882720 w 6882720"/>
              <a:gd name="connsiteY2" fmla="*/ 10274 h 6878548"/>
              <a:gd name="connsiteX3" fmla="*/ 5157946 w 6882720"/>
              <a:gd name="connsiteY3" fmla="*/ 6878548 h 6878548"/>
              <a:gd name="connsiteX4" fmla="*/ 2023 w 6882720"/>
              <a:gd name="connsiteY4" fmla="*/ 6878548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720" h="6878548">
                <a:moveTo>
                  <a:pt x="2023" y="6878548"/>
                </a:moveTo>
                <a:cubicBezTo>
                  <a:pt x="5020" y="4592548"/>
                  <a:pt x="-2258" y="2286000"/>
                  <a:pt x="739" y="0"/>
                </a:cubicBezTo>
                <a:lnTo>
                  <a:pt x="6882720" y="10274"/>
                </a:lnTo>
                <a:lnTo>
                  <a:pt x="5157946" y="6878548"/>
                </a:lnTo>
                <a:lnTo>
                  <a:pt x="2023" y="6878548"/>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dirty="0"/>
              <a:t>Click icon to add picture</a:t>
            </a:r>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6019800" y="3434398"/>
            <a:ext cx="5333999"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24 PT HELVETICA NEUE BOLD 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1"/>
            <a:ext cx="9067573" cy="1617662"/>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sp>
        <p:nvSpPr>
          <p:cNvPr id="6" name="Slide Number Placeholder 5">
            <a:extLst>
              <a:ext uri="{FF2B5EF4-FFF2-40B4-BE49-F238E27FC236}">
                <a16:creationId xmlns:a16="http://schemas.microsoft.com/office/drawing/2014/main" id="{2B8A439E-0CCC-4E5A-5145-A82764B83644}"/>
              </a:ext>
            </a:extLst>
          </p:cNvPr>
          <p:cNvSpPr>
            <a:spLocks noGrp="1"/>
          </p:cNvSpPr>
          <p:nvPr>
            <p:ph type="sldNum" sz="quarter" idx="19"/>
          </p:nvPr>
        </p:nvSpPr>
        <p:spPr/>
        <p:txBody>
          <a:bodyPr/>
          <a:lstStyle/>
          <a:p>
            <a:fld id="{2EF5B720-A4A1-FD49-AF98-E194DCD54D67}" type="slidenum">
              <a:rPr lang="en-US" smtClean="0"/>
              <a:pPr/>
              <a:t>‹#›</a:t>
            </a:fld>
            <a:endParaRPr lang="en-US" dirty="0"/>
          </a:p>
        </p:txBody>
      </p:sp>
      <p:pic>
        <p:nvPicPr>
          <p:cNvPr id="7" name="Picture 6" descr="A picture containing icon&#10;&#10;Description automatically generated">
            <a:extLst>
              <a:ext uri="{FF2B5EF4-FFF2-40B4-BE49-F238E27FC236}">
                <a16:creationId xmlns:a16="http://schemas.microsoft.com/office/drawing/2014/main" id="{30CDB349-7967-3104-713C-9932F0E727B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542541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2 - Gold_Custom Photo">
    <p:spTree>
      <p:nvGrpSpPr>
        <p:cNvPr id="1" name=""/>
        <p:cNvGrpSpPr/>
        <p:nvPr/>
      </p:nvGrpSpPr>
      <p:grpSpPr>
        <a:xfrm>
          <a:off x="0" y="0"/>
          <a:ext cx="0" cy="0"/>
          <a:chOff x="0" y="0"/>
          <a:chExt cx="0" cy="0"/>
        </a:xfrm>
      </p:grpSpPr>
      <p:sp>
        <p:nvSpPr>
          <p:cNvPr id="5" name="Rectangle 22">
            <a:extLst>
              <a:ext uri="{FF2B5EF4-FFF2-40B4-BE49-F238E27FC236}">
                <a16:creationId xmlns:a16="http://schemas.microsoft.com/office/drawing/2014/main" id="{811F89D0-A05E-224B-12B4-A592BDB1C3D8}"/>
              </a:ext>
            </a:extLst>
          </p:cNvPr>
          <p:cNvSpPr>
            <a:spLocks/>
          </p:cNvSpPr>
          <p:nvPr userDrawn="1"/>
        </p:nvSpPr>
        <p:spPr>
          <a:xfrm rot="10800000">
            <a:off x="5105400"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Picture Placeholder 10">
            <a:extLst>
              <a:ext uri="{FF2B5EF4-FFF2-40B4-BE49-F238E27FC236}">
                <a16:creationId xmlns:a16="http://schemas.microsoft.com/office/drawing/2014/main" id="{29CFCEFA-9620-CB4B-1BEB-E87790E2423B}"/>
              </a:ext>
            </a:extLst>
          </p:cNvPr>
          <p:cNvSpPr>
            <a:spLocks noGrp="1"/>
          </p:cNvSpPr>
          <p:nvPr>
            <p:ph type="pic" sz="quarter" idx="16"/>
          </p:nvPr>
        </p:nvSpPr>
        <p:spPr>
          <a:xfrm>
            <a:off x="0" y="-10274"/>
            <a:ext cx="6882720" cy="6878548"/>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0 w 9243754"/>
              <a:gd name="connsiteY0" fmla="*/ 6868274 h 6868274"/>
              <a:gd name="connsiteX1" fmla="*/ 2392595 w 9243754"/>
              <a:gd name="connsiteY1" fmla="*/ 10274 h 6868274"/>
              <a:gd name="connsiteX2" fmla="*/ 9243754 w 9243754"/>
              <a:gd name="connsiteY2" fmla="*/ 0 h 6868274"/>
              <a:gd name="connsiteX3" fmla="*/ 7518980 w 9243754"/>
              <a:gd name="connsiteY3" fmla="*/ 6868274 h 6868274"/>
              <a:gd name="connsiteX4" fmla="*/ 0 w 9243754"/>
              <a:gd name="connsiteY4" fmla="*/ 6868274 h 6868274"/>
              <a:gd name="connsiteX0" fmla="*/ 823217 w 6851159"/>
              <a:gd name="connsiteY0" fmla="*/ 6313469 h 6868274"/>
              <a:gd name="connsiteX1" fmla="*/ 0 w 6851159"/>
              <a:gd name="connsiteY1" fmla="*/ 10274 h 6868274"/>
              <a:gd name="connsiteX2" fmla="*/ 6851159 w 6851159"/>
              <a:gd name="connsiteY2" fmla="*/ 0 h 6868274"/>
              <a:gd name="connsiteX3" fmla="*/ 5126385 w 6851159"/>
              <a:gd name="connsiteY3" fmla="*/ 6868274 h 6868274"/>
              <a:gd name="connsiteX4" fmla="*/ 823217 w 6851159"/>
              <a:gd name="connsiteY4" fmla="*/ 6313469 h 6868274"/>
              <a:gd name="connsiteX0" fmla="*/ 0 w 6880697"/>
              <a:gd name="connsiteY0" fmla="*/ 6868274 h 6868274"/>
              <a:gd name="connsiteX1" fmla="*/ 29538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0 w 6880697"/>
              <a:gd name="connsiteY0" fmla="*/ 6868274 h 6868274"/>
              <a:gd name="connsiteX1" fmla="*/ 8990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2023 w 6882720"/>
              <a:gd name="connsiteY0" fmla="*/ 6878548 h 6878548"/>
              <a:gd name="connsiteX1" fmla="*/ 739 w 6882720"/>
              <a:gd name="connsiteY1" fmla="*/ 0 h 6878548"/>
              <a:gd name="connsiteX2" fmla="*/ 6882720 w 6882720"/>
              <a:gd name="connsiteY2" fmla="*/ 10274 h 6878548"/>
              <a:gd name="connsiteX3" fmla="*/ 5157946 w 6882720"/>
              <a:gd name="connsiteY3" fmla="*/ 6878548 h 6878548"/>
              <a:gd name="connsiteX4" fmla="*/ 2023 w 6882720"/>
              <a:gd name="connsiteY4" fmla="*/ 6878548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720" h="6878548">
                <a:moveTo>
                  <a:pt x="2023" y="6878548"/>
                </a:moveTo>
                <a:cubicBezTo>
                  <a:pt x="5020" y="4592548"/>
                  <a:pt x="-2258" y="2286000"/>
                  <a:pt x="739" y="0"/>
                </a:cubicBezTo>
                <a:lnTo>
                  <a:pt x="6882720" y="10274"/>
                </a:lnTo>
                <a:lnTo>
                  <a:pt x="5157946" y="6878548"/>
                </a:lnTo>
                <a:lnTo>
                  <a:pt x="2023" y="6878548"/>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dirty="0"/>
              <a:t>Click icon to add picture</a:t>
            </a:r>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6019800" y="3429000"/>
            <a:ext cx="5333999"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24 PT HELVETICA NEUE BOLD 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1"/>
            <a:ext cx="9067573" cy="1617662"/>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sp>
        <p:nvSpPr>
          <p:cNvPr id="6" name="Slide Number Placeholder 5">
            <a:extLst>
              <a:ext uri="{FF2B5EF4-FFF2-40B4-BE49-F238E27FC236}">
                <a16:creationId xmlns:a16="http://schemas.microsoft.com/office/drawing/2014/main" id="{1E488424-8447-A111-D043-AC0D110EB08B}"/>
              </a:ext>
            </a:extLst>
          </p:cNvPr>
          <p:cNvSpPr>
            <a:spLocks noGrp="1"/>
          </p:cNvSpPr>
          <p:nvPr>
            <p:ph type="sldNum" sz="quarter" idx="19"/>
          </p:nvPr>
        </p:nvSpPr>
        <p:spPr/>
        <p:txBody>
          <a:bodyPr/>
          <a:lstStyle/>
          <a:p>
            <a:fld id="{2EF5B720-A4A1-FD49-AF98-E194DCD54D67}" type="slidenum">
              <a:rPr lang="en-US" smtClean="0"/>
              <a:pPr/>
              <a:t>‹#›</a:t>
            </a:fld>
            <a:endParaRPr lang="en-US" dirty="0"/>
          </a:p>
        </p:txBody>
      </p:sp>
      <p:pic>
        <p:nvPicPr>
          <p:cNvPr id="7" name="Picture 6" descr="A picture containing icon&#10;&#10;Description automatically generated">
            <a:extLst>
              <a:ext uri="{FF2B5EF4-FFF2-40B4-BE49-F238E27FC236}">
                <a16:creationId xmlns:a16="http://schemas.microsoft.com/office/drawing/2014/main" id="{0CA66110-2274-BE62-B3E2-599981655D8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1032588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2 - Teal_Custom Photo">
    <p:spTree>
      <p:nvGrpSpPr>
        <p:cNvPr id="1" name=""/>
        <p:cNvGrpSpPr/>
        <p:nvPr/>
      </p:nvGrpSpPr>
      <p:grpSpPr>
        <a:xfrm>
          <a:off x="0" y="0"/>
          <a:ext cx="0" cy="0"/>
          <a:chOff x="0" y="0"/>
          <a:chExt cx="0" cy="0"/>
        </a:xfrm>
      </p:grpSpPr>
      <p:sp>
        <p:nvSpPr>
          <p:cNvPr id="5" name="Rectangle 22">
            <a:extLst>
              <a:ext uri="{FF2B5EF4-FFF2-40B4-BE49-F238E27FC236}">
                <a16:creationId xmlns:a16="http://schemas.microsoft.com/office/drawing/2014/main" id="{811F89D0-A05E-224B-12B4-A592BDB1C3D8}"/>
              </a:ext>
            </a:extLst>
          </p:cNvPr>
          <p:cNvSpPr>
            <a:spLocks/>
          </p:cNvSpPr>
          <p:nvPr userDrawn="1"/>
        </p:nvSpPr>
        <p:spPr>
          <a:xfrm rot="10800000">
            <a:off x="5105400"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Picture Placeholder 10">
            <a:extLst>
              <a:ext uri="{FF2B5EF4-FFF2-40B4-BE49-F238E27FC236}">
                <a16:creationId xmlns:a16="http://schemas.microsoft.com/office/drawing/2014/main" id="{29CFCEFA-9620-CB4B-1BEB-E87790E2423B}"/>
              </a:ext>
            </a:extLst>
          </p:cNvPr>
          <p:cNvSpPr>
            <a:spLocks noGrp="1"/>
          </p:cNvSpPr>
          <p:nvPr>
            <p:ph type="pic" sz="quarter" idx="16"/>
          </p:nvPr>
        </p:nvSpPr>
        <p:spPr>
          <a:xfrm>
            <a:off x="0" y="-10274"/>
            <a:ext cx="6882720" cy="6878548"/>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0 w 9243754"/>
              <a:gd name="connsiteY0" fmla="*/ 6868274 h 6868274"/>
              <a:gd name="connsiteX1" fmla="*/ 2392595 w 9243754"/>
              <a:gd name="connsiteY1" fmla="*/ 10274 h 6868274"/>
              <a:gd name="connsiteX2" fmla="*/ 9243754 w 9243754"/>
              <a:gd name="connsiteY2" fmla="*/ 0 h 6868274"/>
              <a:gd name="connsiteX3" fmla="*/ 7518980 w 9243754"/>
              <a:gd name="connsiteY3" fmla="*/ 6868274 h 6868274"/>
              <a:gd name="connsiteX4" fmla="*/ 0 w 9243754"/>
              <a:gd name="connsiteY4" fmla="*/ 6868274 h 6868274"/>
              <a:gd name="connsiteX0" fmla="*/ 823217 w 6851159"/>
              <a:gd name="connsiteY0" fmla="*/ 6313469 h 6868274"/>
              <a:gd name="connsiteX1" fmla="*/ 0 w 6851159"/>
              <a:gd name="connsiteY1" fmla="*/ 10274 h 6868274"/>
              <a:gd name="connsiteX2" fmla="*/ 6851159 w 6851159"/>
              <a:gd name="connsiteY2" fmla="*/ 0 h 6868274"/>
              <a:gd name="connsiteX3" fmla="*/ 5126385 w 6851159"/>
              <a:gd name="connsiteY3" fmla="*/ 6868274 h 6868274"/>
              <a:gd name="connsiteX4" fmla="*/ 823217 w 6851159"/>
              <a:gd name="connsiteY4" fmla="*/ 6313469 h 6868274"/>
              <a:gd name="connsiteX0" fmla="*/ 0 w 6880697"/>
              <a:gd name="connsiteY0" fmla="*/ 6868274 h 6868274"/>
              <a:gd name="connsiteX1" fmla="*/ 29538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0 w 6880697"/>
              <a:gd name="connsiteY0" fmla="*/ 6868274 h 6868274"/>
              <a:gd name="connsiteX1" fmla="*/ 8990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2023 w 6882720"/>
              <a:gd name="connsiteY0" fmla="*/ 6878548 h 6878548"/>
              <a:gd name="connsiteX1" fmla="*/ 739 w 6882720"/>
              <a:gd name="connsiteY1" fmla="*/ 0 h 6878548"/>
              <a:gd name="connsiteX2" fmla="*/ 6882720 w 6882720"/>
              <a:gd name="connsiteY2" fmla="*/ 10274 h 6878548"/>
              <a:gd name="connsiteX3" fmla="*/ 5157946 w 6882720"/>
              <a:gd name="connsiteY3" fmla="*/ 6878548 h 6878548"/>
              <a:gd name="connsiteX4" fmla="*/ 2023 w 6882720"/>
              <a:gd name="connsiteY4" fmla="*/ 6878548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720" h="6878548">
                <a:moveTo>
                  <a:pt x="2023" y="6878548"/>
                </a:moveTo>
                <a:cubicBezTo>
                  <a:pt x="5020" y="4592548"/>
                  <a:pt x="-2258" y="2286000"/>
                  <a:pt x="739" y="0"/>
                </a:cubicBezTo>
                <a:lnTo>
                  <a:pt x="6882720" y="10274"/>
                </a:lnTo>
                <a:lnTo>
                  <a:pt x="5157946" y="6878548"/>
                </a:lnTo>
                <a:lnTo>
                  <a:pt x="2023" y="6878548"/>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dirty="0"/>
              <a:t>Click icon to add picture</a:t>
            </a:r>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6019800" y="3429000"/>
            <a:ext cx="5333999"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24 PT HELVETICA NEUE BOLD 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1"/>
            <a:ext cx="9067573" cy="1617662"/>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sp>
        <p:nvSpPr>
          <p:cNvPr id="6" name="Slide Number Placeholder 5">
            <a:extLst>
              <a:ext uri="{FF2B5EF4-FFF2-40B4-BE49-F238E27FC236}">
                <a16:creationId xmlns:a16="http://schemas.microsoft.com/office/drawing/2014/main" id="{5AC125D7-87A7-6506-F43A-208ED8A6FF80}"/>
              </a:ext>
            </a:extLst>
          </p:cNvPr>
          <p:cNvSpPr>
            <a:spLocks noGrp="1"/>
          </p:cNvSpPr>
          <p:nvPr>
            <p:ph type="sldNum" sz="quarter" idx="19"/>
          </p:nvPr>
        </p:nvSpPr>
        <p:spPr/>
        <p:txBody>
          <a:bodyPr/>
          <a:lstStyle/>
          <a:p>
            <a:fld id="{2EF5B720-A4A1-FD49-AF98-E194DCD54D67}" type="slidenum">
              <a:rPr lang="en-US" smtClean="0"/>
              <a:pPr/>
              <a:t>‹#›</a:t>
            </a:fld>
            <a:endParaRPr lang="en-US" dirty="0"/>
          </a:p>
        </p:txBody>
      </p:sp>
      <p:pic>
        <p:nvPicPr>
          <p:cNvPr id="7" name="Picture 6" descr="A picture containing icon&#10;&#10;Description automatically generated">
            <a:extLst>
              <a:ext uri="{FF2B5EF4-FFF2-40B4-BE49-F238E27FC236}">
                <a16:creationId xmlns:a16="http://schemas.microsoft.com/office/drawing/2014/main" id="{424D66BF-6D25-1CD4-2E3B-323224A3C9B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4123926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2 - Dark Teal_Custom Photo">
    <p:spTree>
      <p:nvGrpSpPr>
        <p:cNvPr id="1" name=""/>
        <p:cNvGrpSpPr/>
        <p:nvPr/>
      </p:nvGrpSpPr>
      <p:grpSpPr>
        <a:xfrm>
          <a:off x="0" y="0"/>
          <a:ext cx="0" cy="0"/>
          <a:chOff x="0" y="0"/>
          <a:chExt cx="0" cy="0"/>
        </a:xfrm>
      </p:grpSpPr>
      <p:sp>
        <p:nvSpPr>
          <p:cNvPr id="5" name="Rectangle 22">
            <a:extLst>
              <a:ext uri="{FF2B5EF4-FFF2-40B4-BE49-F238E27FC236}">
                <a16:creationId xmlns:a16="http://schemas.microsoft.com/office/drawing/2014/main" id="{811F89D0-A05E-224B-12B4-A592BDB1C3D8}"/>
              </a:ext>
            </a:extLst>
          </p:cNvPr>
          <p:cNvSpPr>
            <a:spLocks/>
          </p:cNvSpPr>
          <p:nvPr userDrawn="1"/>
        </p:nvSpPr>
        <p:spPr>
          <a:xfrm rot="10800000">
            <a:off x="5105400"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Picture Placeholder 10">
            <a:extLst>
              <a:ext uri="{FF2B5EF4-FFF2-40B4-BE49-F238E27FC236}">
                <a16:creationId xmlns:a16="http://schemas.microsoft.com/office/drawing/2014/main" id="{29CFCEFA-9620-CB4B-1BEB-E87790E2423B}"/>
              </a:ext>
            </a:extLst>
          </p:cNvPr>
          <p:cNvSpPr>
            <a:spLocks noGrp="1"/>
          </p:cNvSpPr>
          <p:nvPr>
            <p:ph type="pic" sz="quarter" idx="16"/>
          </p:nvPr>
        </p:nvSpPr>
        <p:spPr>
          <a:xfrm>
            <a:off x="0" y="-10274"/>
            <a:ext cx="6882720" cy="6878548"/>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0 w 9243754"/>
              <a:gd name="connsiteY0" fmla="*/ 6868274 h 6868274"/>
              <a:gd name="connsiteX1" fmla="*/ 2392595 w 9243754"/>
              <a:gd name="connsiteY1" fmla="*/ 10274 h 6868274"/>
              <a:gd name="connsiteX2" fmla="*/ 9243754 w 9243754"/>
              <a:gd name="connsiteY2" fmla="*/ 0 h 6868274"/>
              <a:gd name="connsiteX3" fmla="*/ 7518980 w 9243754"/>
              <a:gd name="connsiteY3" fmla="*/ 6868274 h 6868274"/>
              <a:gd name="connsiteX4" fmla="*/ 0 w 9243754"/>
              <a:gd name="connsiteY4" fmla="*/ 6868274 h 6868274"/>
              <a:gd name="connsiteX0" fmla="*/ 823217 w 6851159"/>
              <a:gd name="connsiteY0" fmla="*/ 6313469 h 6868274"/>
              <a:gd name="connsiteX1" fmla="*/ 0 w 6851159"/>
              <a:gd name="connsiteY1" fmla="*/ 10274 h 6868274"/>
              <a:gd name="connsiteX2" fmla="*/ 6851159 w 6851159"/>
              <a:gd name="connsiteY2" fmla="*/ 0 h 6868274"/>
              <a:gd name="connsiteX3" fmla="*/ 5126385 w 6851159"/>
              <a:gd name="connsiteY3" fmla="*/ 6868274 h 6868274"/>
              <a:gd name="connsiteX4" fmla="*/ 823217 w 6851159"/>
              <a:gd name="connsiteY4" fmla="*/ 6313469 h 6868274"/>
              <a:gd name="connsiteX0" fmla="*/ 0 w 6880697"/>
              <a:gd name="connsiteY0" fmla="*/ 6868274 h 6868274"/>
              <a:gd name="connsiteX1" fmla="*/ 29538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0 w 6880697"/>
              <a:gd name="connsiteY0" fmla="*/ 6868274 h 6868274"/>
              <a:gd name="connsiteX1" fmla="*/ 8990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2023 w 6882720"/>
              <a:gd name="connsiteY0" fmla="*/ 6878548 h 6878548"/>
              <a:gd name="connsiteX1" fmla="*/ 739 w 6882720"/>
              <a:gd name="connsiteY1" fmla="*/ 0 h 6878548"/>
              <a:gd name="connsiteX2" fmla="*/ 6882720 w 6882720"/>
              <a:gd name="connsiteY2" fmla="*/ 10274 h 6878548"/>
              <a:gd name="connsiteX3" fmla="*/ 5157946 w 6882720"/>
              <a:gd name="connsiteY3" fmla="*/ 6878548 h 6878548"/>
              <a:gd name="connsiteX4" fmla="*/ 2023 w 6882720"/>
              <a:gd name="connsiteY4" fmla="*/ 6878548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720" h="6878548">
                <a:moveTo>
                  <a:pt x="2023" y="6878548"/>
                </a:moveTo>
                <a:cubicBezTo>
                  <a:pt x="5020" y="4592548"/>
                  <a:pt x="-2258" y="2286000"/>
                  <a:pt x="739" y="0"/>
                </a:cubicBezTo>
                <a:lnTo>
                  <a:pt x="6882720" y="10274"/>
                </a:lnTo>
                <a:lnTo>
                  <a:pt x="5157946" y="6878548"/>
                </a:lnTo>
                <a:lnTo>
                  <a:pt x="2023" y="6878548"/>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dirty="0"/>
              <a:t>Click icon to add picture</a:t>
            </a:r>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6019800" y="3429000"/>
            <a:ext cx="5333999"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24 PT HELVETICA NEUE BOLD 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1"/>
            <a:ext cx="9067573" cy="1617662"/>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sp>
        <p:nvSpPr>
          <p:cNvPr id="6" name="Slide Number Placeholder 5">
            <a:extLst>
              <a:ext uri="{FF2B5EF4-FFF2-40B4-BE49-F238E27FC236}">
                <a16:creationId xmlns:a16="http://schemas.microsoft.com/office/drawing/2014/main" id="{81E1508E-57B0-1B3E-CFAB-9534333390C4}"/>
              </a:ext>
            </a:extLst>
          </p:cNvPr>
          <p:cNvSpPr>
            <a:spLocks noGrp="1"/>
          </p:cNvSpPr>
          <p:nvPr>
            <p:ph type="sldNum" sz="quarter" idx="19"/>
          </p:nvPr>
        </p:nvSpPr>
        <p:spPr/>
        <p:txBody>
          <a:bodyPr/>
          <a:lstStyle/>
          <a:p>
            <a:fld id="{2EF5B720-A4A1-FD49-AF98-E194DCD54D67}" type="slidenum">
              <a:rPr lang="en-US" smtClean="0"/>
              <a:pPr/>
              <a:t>‹#›</a:t>
            </a:fld>
            <a:endParaRPr lang="en-US" dirty="0"/>
          </a:p>
        </p:txBody>
      </p:sp>
      <p:pic>
        <p:nvPicPr>
          <p:cNvPr id="7" name="Picture 6" descr="A picture containing icon&#10;&#10;Description automatically generated">
            <a:extLst>
              <a:ext uri="{FF2B5EF4-FFF2-40B4-BE49-F238E27FC236}">
                <a16:creationId xmlns:a16="http://schemas.microsoft.com/office/drawing/2014/main" id="{33B556A0-4F22-267A-4F1C-20A5E257C22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3335152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3 - Teal_Custom Photo">
    <p:bg>
      <p:bgRef idx="1001">
        <a:schemeClr val="bg1"/>
      </p:bgRef>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3CCDB1E-7356-0282-8E94-436775BC08AA}"/>
              </a:ext>
            </a:extLst>
          </p:cNvPr>
          <p:cNvSpPr>
            <a:spLocks noGrp="1"/>
          </p:cNvSpPr>
          <p:nvPr>
            <p:ph type="pic" sz="quarter" idx="16" hasCustomPrompt="1"/>
          </p:nvPr>
        </p:nvSpPr>
        <p:spPr>
          <a:xfrm>
            <a:off x="2971800" y="0"/>
            <a:ext cx="9233480" cy="6858000"/>
          </a:xfrm>
          <a:custGeom>
            <a:avLst/>
            <a:gdLst>
              <a:gd name="connsiteX0" fmla="*/ 0 w 12188952"/>
              <a:gd name="connsiteY0" fmla="*/ 6858000 h 6858000"/>
              <a:gd name="connsiteX1" fmla="*/ 1714500 w 12188952"/>
              <a:gd name="connsiteY1" fmla="*/ 0 h 6858000"/>
              <a:gd name="connsiteX2" fmla="*/ 12188952 w 12188952"/>
              <a:gd name="connsiteY2" fmla="*/ 0 h 6858000"/>
              <a:gd name="connsiteX3" fmla="*/ 10474452 w 12188952"/>
              <a:gd name="connsiteY3" fmla="*/ 6858000 h 6858000"/>
              <a:gd name="connsiteX4" fmla="*/ 0 w 12188952"/>
              <a:gd name="connsiteY4" fmla="*/ 6858000 h 6858000"/>
              <a:gd name="connsiteX0" fmla="*/ 0 w 10474452"/>
              <a:gd name="connsiteY0" fmla="*/ 6858000 h 6858000"/>
              <a:gd name="connsiteX1" fmla="*/ 1714500 w 10474452"/>
              <a:gd name="connsiteY1" fmla="*/ 0 h 6858000"/>
              <a:gd name="connsiteX2" fmla="*/ 9228037 w 10474452"/>
              <a:gd name="connsiteY2" fmla="*/ 0 h 6858000"/>
              <a:gd name="connsiteX3" fmla="*/ 10474452 w 10474452"/>
              <a:gd name="connsiteY3" fmla="*/ 6858000 h 6858000"/>
              <a:gd name="connsiteX4" fmla="*/ 0 w 10474452"/>
              <a:gd name="connsiteY4" fmla="*/ 6858000 h 6858000"/>
              <a:gd name="connsiteX0" fmla="*/ 0 w 9228037"/>
              <a:gd name="connsiteY0" fmla="*/ 6858000 h 6858000"/>
              <a:gd name="connsiteX1" fmla="*/ 1714500 w 9228037"/>
              <a:gd name="connsiteY1" fmla="*/ 0 h 6858000"/>
              <a:gd name="connsiteX2" fmla="*/ 9228037 w 9228037"/>
              <a:gd name="connsiteY2" fmla="*/ 0 h 6858000"/>
              <a:gd name="connsiteX3" fmla="*/ 8602109 w 9228037"/>
              <a:gd name="connsiteY3" fmla="*/ 6847114 h 6858000"/>
              <a:gd name="connsiteX4" fmla="*/ 0 w 9228037"/>
              <a:gd name="connsiteY4" fmla="*/ 6858000 h 6858000"/>
              <a:gd name="connsiteX0" fmla="*/ 0 w 9233480"/>
              <a:gd name="connsiteY0" fmla="*/ 6858000 h 6858000"/>
              <a:gd name="connsiteX1" fmla="*/ 1714500 w 9233480"/>
              <a:gd name="connsiteY1" fmla="*/ 0 h 6858000"/>
              <a:gd name="connsiteX2" fmla="*/ 9228037 w 9233480"/>
              <a:gd name="connsiteY2" fmla="*/ 0 h 6858000"/>
              <a:gd name="connsiteX3" fmla="*/ 9233480 w 9233480"/>
              <a:gd name="connsiteY3" fmla="*/ 6847114 h 6858000"/>
              <a:gd name="connsiteX4" fmla="*/ 0 w 923348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3480" h="6858000">
                <a:moveTo>
                  <a:pt x="0" y="6858000"/>
                </a:moveTo>
                <a:lnTo>
                  <a:pt x="1714500" y="0"/>
                </a:lnTo>
                <a:lnTo>
                  <a:pt x="9228037" y="0"/>
                </a:lnTo>
                <a:cubicBezTo>
                  <a:pt x="9229851" y="2282371"/>
                  <a:pt x="9231666" y="4564743"/>
                  <a:pt x="9233480" y="6847114"/>
                </a:cubicBezTo>
                <a:lnTo>
                  <a:pt x="0" y="6858000"/>
                </a:lnTo>
                <a:close/>
              </a:path>
            </a:pathLst>
          </a:custGeom>
          <a:blipFill>
            <a:blip r:embed="rId2" cstate="screen">
              <a:extLst>
                <a:ext uri="{28A0092B-C50C-407E-A947-70E740481C1C}">
                  <a14:useLocalDpi xmlns:a14="http://schemas.microsoft.com/office/drawing/2010/main"/>
                </a:ext>
              </a:extLst>
            </a:blip>
            <a:stretch>
              <a:fillRect l="-16022" r="-15986"/>
            </a:stretch>
          </a:blipFill>
        </p:spPr>
        <p:txBody>
          <a:bodyPr/>
          <a:lstStyle>
            <a:lvl1pPr marL="130175" indent="0">
              <a:buNone/>
              <a:defRPr/>
            </a:lvl1pPr>
          </a:lstStyle>
          <a:p>
            <a:r>
              <a:rPr lang="en-US" dirty="0"/>
              <a:t>                           Click icon to add picture</a:t>
            </a:r>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4892634"/>
            <a:ext cx="7090557" cy="365166"/>
          </a:xfrm>
        </p:spPr>
        <p:txBody>
          <a:bodyPr lIns="45720" rIns="45720"/>
          <a:lstStyle>
            <a:lvl1pPr marL="0" indent="0" algn="r">
              <a:buNone/>
              <a:defRPr sz="24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Rectangle 22">
            <a:extLst>
              <a:ext uri="{FF2B5EF4-FFF2-40B4-BE49-F238E27FC236}">
                <a16:creationId xmlns:a16="http://schemas.microsoft.com/office/drawing/2014/main" id="{2048B300-9C1A-D914-51D2-F327CF3122F5}"/>
              </a:ext>
            </a:extLst>
          </p:cNvPr>
          <p:cNvSpPr>
            <a:spLocks/>
          </p:cNvSpPr>
          <p:nvPr userDrawn="1"/>
        </p:nvSpPr>
        <p:spPr>
          <a:xfrm rot="10800000">
            <a:off x="0" y="0"/>
            <a:ext cx="4718304" cy="6868323"/>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3407" h="6868323">
                <a:moveTo>
                  <a:pt x="1729767" y="0"/>
                </a:moveTo>
                <a:lnTo>
                  <a:pt x="4723407" y="10323"/>
                </a:lnTo>
                <a:lnTo>
                  <a:pt x="4723407" y="6868323"/>
                </a:lnTo>
                <a:lnTo>
                  <a:pt x="0" y="6868323"/>
                </a:lnTo>
                <a:lnTo>
                  <a:pt x="1729767" y="0"/>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pic>
        <p:nvPicPr>
          <p:cNvPr id="15" name="Picture 14">
            <a:extLst>
              <a:ext uri="{FF2B5EF4-FFF2-40B4-BE49-F238E27FC236}">
                <a16:creationId xmlns:a16="http://schemas.microsoft.com/office/drawing/2014/main" id="{6AA8920B-4A72-CB98-399A-723B3F07D230}"/>
              </a:ext>
            </a:extLst>
          </p:cNvPr>
          <p:cNvPicPr>
            <a:picLocks noChangeAspect="1"/>
          </p:cNvPicPr>
          <p:nvPr userDrawn="1"/>
        </p:nvPicPr>
        <p:blipFill>
          <a:blip r:embed="rId4"/>
          <a:srcRect/>
          <a:stretch/>
        </p:blipFill>
        <p:spPr>
          <a:xfrm>
            <a:off x="9863203" y="6096000"/>
            <a:ext cx="1490597" cy="457200"/>
          </a:xfrm>
          <a:prstGeom prst="rect">
            <a:avLst/>
          </a:prstGeom>
        </p:spPr>
      </p:pic>
      <p:sp>
        <p:nvSpPr>
          <p:cNvPr id="14" name="Text Placeholder 13">
            <a:extLst>
              <a:ext uri="{FF2B5EF4-FFF2-40B4-BE49-F238E27FC236}">
                <a16:creationId xmlns:a16="http://schemas.microsoft.com/office/drawing/2014/main" id="{655425CF-F3FA-28B7-6C02-30D2E21D316C}"/>
              </a:ext>
            </a:extLst>
          </p:cNvPr>
          <p:cNvSpPr>
            <a:spLocks noGrp="1"/>
          </p:cNvSpPr>
          <p:nvPr>
            <p:ph type="body" sz="quarter" idx="17" hasCustomPrompt="1"/>
          </p:nvPr>
        </p:nvSpPr>
        <p:spPr>
          <a:xfrm>
            <a:off x="2601912" y="3733800"/>
            <a:ext cx="9590088" cy="1752600"/>
          </a:xfrm>
          <a:custGeom>
            <a:avLst/>
            <a:gdLst>
              <a:gd name="connsiteX0" fmla="*/ 0 w 10047288"/>
              <a:gd name="connsiteY0" fmla="*/ 1851025 h 1851025"/>
              <a:gd name="connsiteX1" fmla="*/ 462756 w 10047288"/>
              <a:gd name="connsiteY1" fmla="*/ 0 h 1851025"/>
              <a:gd name="connsiteX2" fmla="*/ 10047288 w 10047288"/>
              <a:gd name="connsiteY2" fmla="*/ 0 h 1851025"/>
              <a:gd name="connsiteX3" fmla="*/ 9584532 w 10047288"/>
              <a:gd name="connsiteY3" fmla="*/ 1851025 h 1851025"/>
              <a:gd name="connsiteX4" fmla="*/ 0 w 10047288"/>
              <a:gd name="connsiteY4" fmla="*/ 1851025 h 1851025"/>
              <a:gd name="connsiteX0" fmla="*/ 0 w 9590088"/>
              <a:gd name="connsiteY0" fmla="*/ 1851025 h 1851025"/>
              <a:gd name="connsiteX1" fmla="*/ 462756 w 9590088"/>
              <a:gd name="connsiteY1" fmla="*/ 0 h 1851025"/>
              <a:gd name="connsiteX2" fmla="*/ 9590088 w 9590088"/>
              <a:gd name="connsiteY2" fmla="*/ 0 h 1851025"/>
              <a:gd name="connsiteX3" fmla="*/ 9584532 w 9590088"/>
              <a:gd name="connsiteY3" fmla="*/ 1851025 h 1851025"/>
              <a:gd name="connsiteX4" fmla="*/ 0 w 9590088"/>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088" h="1851025">
                <a:moveTo>
                  <a:pt x="0" y="1851025"/>
                </a:moveTo>
                <a:lnTo>
                  <a:pt x="462756" y="0"/>
                </a:lnTo>
                <a:lnTo>
                  <a:pt x="9590088" y="0"/>
                </a:lnTo>
                <a:lnTo>
                  <a:pt x="9584532"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spTree>
    <p:extLst>
      <p:ext uri="{BB962C8B-B14F-4D97-AF65-F5344CB8AC3E}">
        <p14:creationId xmlns:p14="http://schemas.microsoft.com/office/powerpoint/2010/main" val="4219632594"/>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jpe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B30074-CC80-BC14-C87F-E9BDDCC179F1}"/>
              </a:ext>
            </a:extLst>
          </p:cNvPr>
          <p:cNvSpPr>
            <a:spLocks noGrp="1"/>
          </p:cNvSpPr>
          <p:nvPr>
            <p:ph type="title"/>
          </p:nvPr>
        </p:nvSpPr>
        <p:spPr>
          <a:xfrm>
            <a:off x="402771" y="723900"/>
            <a:ext cx="11795138" cy="917575"/>
          </a:xfrm>
          <a:custGeom>
            <a:avLst/>
            <a:gdLst>
              <a:gd name="connsiteX0" fmla="*/ 0 w 11755677"/>
              <a:gd name="connsiteY0" fmla="*/ 914400 h 914400"/>
              <a:gd name="connsiteX1" fmla="*/ 228600 w 11755677"/>
              <a:gd name="connsiteY1" fmla="*/ 0 h 914400"/>
              <a:gd name="connsiteX2" fmla="*/ 11755677 w 11755677"/>
              <a:gd name="connsiteY2" fmla="*/ 0 h 914400"/>
              <a:gd name="connsiteX3" fmla="*/ 11527077 w 11755677"/>
              <a:gd name="connsiteY3" fmla="*/ 914400 h 914400"/>
              <a:gd name="connsiteX4" fmla="*/ 0 w 11755677"/>
              <a:gd name="connsiteY4" fmla="*/ 914400 h 914400"/>
              <a:gd name="connsiteX0" fmla="*/ 0 w 11755677"/>
              <a:gd name="connsiteY0" fmla="*/ 914400 h 925286"/>
              <a:gd name="connsiteX1" fmla="*/ 228600 w 11755677"/>
              <a:gd name="connsiteY1" fmla="*/ 0 h 925286"/>
              <a:gd name="connsiteX2" fmla="*/ 11755677 w 11755677"/>
              <a:gd name="connsiteY2" fmla="*/ 0 h 925286"/>
              <a:gd name="connsiteX3" fmla="*/ 11723020 w 11755677"/>
              <a:gd name="connsiteY3" fmla="*/ 925286 h 925286"/>
              <a:gd name="connsiteX4" fmla="*/ 0 w 11755677"/>
              <a:gd name="connsiteY4" fmla="*/ 914400 h 925286"/>
              <a:gd name="connsiteX0" fmla="*/ 0 w 11723020"/>
              <a:gd name="connsiteY0" fmla="*/ 914400 h 925286"/>
              <a:gd name="connsiteX1" fmla="*/ 228600 w 11723020"/>
              <a:gd name="connsiteY1" fmla="*/ 0 h 925286"/>
              <a:gd name="connsiteX2" fmla="*/ 11723020 w 11723020"/>
              <a:gd name="connsiteY2" fmla="*/ 10886 h 925286"/>
              <a:gd name="connsiteX3" fmla="*/ 11723020 w 11723020"/>
              <a:gd name="connsiteY3" fmla="*/ 925286 h 925286"/>
              <a:gd name="connsiteX4" fmla="*/ 0 w 11723020"/>
              <a:gd name="connsiteY4" fmla="*/ 914400 h 925286"/>
              <a:gd name="connsiteX0" fmla="*/ 0 w 11777448"/>
              <a:gd name="connsiteY0" fmla="*/ 914400 h 925286"/>
              <a:gd name="connsiteX1" fmla="*/ 228600 w 11777448"/>
              <a:gd name="connsiteY1" fmla="*/ 0 h 925286"/>
              <a:gd name="connsiteX2" fmla="*/ 11777448 w 11777448"/>
              <a:gd name="connsiteY2" fmla="*/ 21772 h 925286"/>
              <a:gd name="connsiteX3" fmla="*/ 11723020 w 11777448"/>
              <a:gd name="connsiteY3" fmla="*/ 925286 h 925286"/>
              <a:gd name="connsiteX4" fmla="*/ 0 w 11777448"/>
              <a:gd name="connsiteY4" fmla="*/ 914400 h 925286"/>
              <a:gd name="connsiteX0" fmla="*/ 0 w 11777448"/>
              <a:gd name="connsiteY0" fmla="*/ 914400 h 925286"/>
              <a:gd name="connsiteX1" fmla="*/ 228600 w 11777448"/>
              <a:gd name="connsiteY1" fmla="*/ 0 h 925286"/>
              <a:gd name="connsiteX2" fmla="*/ 11777448 w 11777448"/>
              <a:gd name="connsiteY2" fmla="*/ 10887 h 925286"/>
              <a:gd name="connsiteX3" fmla="*/ 11723020 w 11777448"/>
              <a:gd name="connsiteY3" fmla="*/ 925286 h 925286"/>
              <a:gd name="connsiteX4" fmla="*/ 0 w 11777448"/>
              <a:gd name="connsiteY4" fmla="*/ 914400 h 925286"/>
              <a:gd name="connsiteX0" fmla="*/ 0 w 11777448"/>
              <a:gd name="connsiteY0" fmla="*/ 914400 h 914400"/>
              <a:gd name="connsiteX1" fmla="*/ 228600 w 11777448"/>
              <a:gd name="connsiteY1" fmla="*/ 0 h 914400"/>
              <a:gd name="connsiteX2" fmla="*/ 11777448 w 11777448"/>
              <a:gd name="connsiteY2" fmla="*/ 10887 h 914400"/>
              <a:gd name="connsiteX3" fmla="*/ 11766563 w 11777448"/>
              <a:gd name="connsiteY3" fmla="*/ 914400 h 914400"/>
              <a:gd name="connsiteX4" fmla="*/ 0 w 11777448"/>
              <a:gd name="connsiteY4" fmla="*/ 914400 h 914400"/>
              <a:gd name="connsiteX0" fmla="*/ 0 w 11793323"/>
              <a:gd name="connsiteY0" fmla="*/ 914400 h 914400"/>
              <a:gd name="connsiteX1" fmla="*/ 228600 w 11793323"/>
              <a:gd name="connsiteY1" fmla="*/ 0 h 914400"/>
              <a:gd name="connsiteX2" fmla="*/ 11793323 w 11793323"/>
              <a:gd name="connsiteY2" fmla="*/ 7712 h 914400"/>
              <a:gd name="connsiteX3" fmla="*/ 11766563 w 11793323"/>
              <a:gd name="connsiteY3" fmla="*/ 914400 h 914400"/>
              <a:gd name="connsiteX4" fmla="*/ 0 w 11793323"/>
              <a:gd name="connsiteY4" fmla="*/ 914400 h 914400"/>
              <a:gd name="connsiteX0" fmla="*/ 0 w 11798313"/>
              <a:gd name="connsiteY0" fmla="*/ 914400 h 914400"/>
              <a:gd name="connsiteX1" fmla="*/ 228600 w 11798313"/>
              <a:gd name="connsiteY1" fmla="*/ 0 h 914400"/>
              <a:gd name="connsiteX2" fmla="*/ 11793323 w 11798313"/>
              <a:gd name="connsiteY2" fmla="*/ 7712 h 914400"/>
              <a:gd name="connsiteX3" fmla="*/ 11798313 w 11798313"/>
              <a:gd name="connsiteY3" fmla="*/ 914400 h 914400"/>
              <a:gd name="connsiteX4" fmla="*/ 0 w 11798313"/>
              <a:gd name="connsiteY4" fmla="*/ 914400 h 914400"/>
              <a:gd name="connsiteX0" fmla="*/ 0 w 11795138"/>
              <a:gd name="connsiteY0" fmla="*/ 914400 h 917575"/>
              <a:gd name="connsiteX1" fmla="*/ 228600 w 11795138"/>
              <a:gd name="connsiteY1" fmla="*/ 0 h 917575"/>
              <a:gd name="connsiteX2" fmla="*/ 11793323 w 11795138"/>
              <a:gd name="connsiteY2" fmla="*/ 7712 h 917575"/>
              <a:gd name="connsiteX3" fmla="*/ 11795138 w 11795138"/>
              <a:gd name="connsiteY3" fmla="*/ 917575 h 917575"/>
              <a:gd name="connsiteX4" fmla="*/ 0 w 11795138"/>
              <a:gd name="connsiteY4" fmla="*/ 914400 h 917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138" h="917575">
                <a:moveTo>
                  <a:pt x="0" y="914400"/>
                </a:moveTo>
                <a:lnTo>
                  <a:pt x="228600" y="0"/>
                </a:lnTo>
                <a:lnTo>
                  <a:pt x="11793323" y="7712"/>
                </a:lnTo>
                <a:cubicBezTo>
                  <a:pt x="11794986" y="309941"/>
                  <a:pt x="11793475" y="615346"/>
                  <a:pt x="11795138" y="917575"/>
                </a:cubicBezTo>
                <a:lnTo>
                  <a:pt x="0" y="914400"/>
                </a:lnTo>
                <a:close/>
              </a:path>
            </a:pathLst>
          </a:custGeom>
          <a:solidFill>
            <a:schemeClr val="tx2"/>
          </a:solidFill>
        </p:spPr>
        <p:txBody>
          <a:bodyPr vert="horz" lIns="457200" tIns="45720" rIns="914400" bIns="45720" rtlCol="0" anchor="ctr">
            <a:normAutofit/>
          </a:bodyPr>
          <a:lstStyle/>
          <a:p>
            <a:endParaRPr lang="en-US" dirty="0"/>
          </a:p>
        </p:txBody>
      </p:sp>
      <p:sp>
        <p:nvSpPr>
          <p:cNvPr id="3" name="Text Placeholder 2">
            <a:extLst>
              <a:ext uri="{FF2B5EF4-FFF2-40B4-BE49-F238E27FC236}">
                <a16:creationId xmlns:a16="http://schemas.microsoft.com/office/drawing/2014/main" id="{3DD49976-17DE-A932-0611-D8608F3A97DE}"/>
              </a:ext>
            </a:extLst>
          </p:cNvPr>
          <p:cNvSpPr>
            <a:spLocks noGrp="1"/>
          </p:cNvSpPr>
          <p:nvPr>
            <p:ph type="body" idx="1"/>
          </p:nvPr>
        </p:nvSpPr>
        <p:spPr>
          <a:xfrm>
            <a:off x="838200" y="2057400"/>
            <a:ext cx="10515600" cy="3429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Date Placeholder 3">
            <a:extLst>
              <a:ext uri="{FF2B5EF4-FFF2-40B4-BE49-F238E27FC236}">
                <a16:creationId xmlns:a16="http://schemas.microsoft.com/office/drawing/2014/main" id="{81355F5F-3748-DDF0-ED2B-BFBF34187F61}"/>
              </a:ext>
            </a:extLst>
          </p:cNvPr>
          <p:cNvSpPr txBox="1">
            <a:spLocks/>
          </p:cNvSpPr>
          <p:nvPr userDrawn="1"/>
        </p:nvSpPr>
        <p:spPr>
          <a:xfrm>
            <a:off x="11430000" y="6090376"/>
            <a:ext cx="204591" cy="410607"/>
          </a:xfrm>
          <a:prstGeom prst="rect">
            <a:avLst/>
          </a:prstGeom>
        </p:spPr>
        <p:txBody>
          <a:bodyPr vert="horz" lIns="0" tIns="0" rIns="0" bIns="0" rtlCol="0" anchor="b" anchorCtr="0"/>
          <a:lstStyle>
            <a:defPPr>
              <a:defRPr lang="en-US"/>
            </a:defPPr>
            <a:lvl1pPr marL="0" algn="r" defTabSz="914400" rtl="0" eaLnBrk="1" latinLnBrk="0" hangingPunct="1">
              <a:defRPr sz="800" b="0" i="0" kern="1200">
                <a:solidFill>
                  <a:schemeClr val="tx1">
                    <a:tint val="75000"/>
                  </a:schemeClr>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a:t>
            </a:r>
          </a:p>
        </p:txBody>
      </p:sp>
      <p:sp>
        <p:nvSpPr>
          <p:cNvPr id="12" name="Rectangle 11">
            <a:extLst>
              <a:ext uri="{FF2B5EF4-FFF2-40B4-BE49-F238E27FC236}">
                <a16:creationId xmlns:a16="http://schemas.microsoft.com/office/drawing/2014/main" id="{76722D2E-292B-5448-07AB-45DA96660082}"/>
              </a:ext>
            </a:extLst>
          </p:cNvPr>
          <p:cNvSpPr/>
          <p:nvPr userDrawn="1"/>
        </p:nvSpPr>
        <p:spPr>
          <a:xfrm>
            <a:off x="0" y="5803392"/>
            <a:ext cx="12192000" cy="1066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206CB620-9049-B4A6-6907-478FF12D83EE}"/>
              </a:ext>
            </a:extLst>
          </p:cNvPr>
          <p:cNvSpPr>
            <a:spLocks noGrp="1"/>
          </p:cNvSpPr>
          <p:nvPr>
            <p:ph type="sldNum" sz="quarter" idx="4"/>
          </p:nvPr>
        </p:nvSpPr>
        <p:spPr>
          <a:xfrm>
            <a:off x="11111630" y="6090376"/>
            <a:ext cx="775570" cy="457499"/>
          </a:xfrm>
          <a:prstGeom prst="rect">
            <a:avLst/>
          </a:prstGeom>
        </p:spPr>
        <p:txBody>
          <a:bodyPr vert="horz" lIns="0" tIns="0" rIns="0" bIns="0" rtlCol="0" anchor="b" anchorCtr="0"/>
          <a:lstStyle>
            <a:lvl1pPr algn="r">
              <a:defRPr sz="800" b="1" i="0">
                <a:solidFill>
                  <a:schemeClr val="tx1">
                    <a:tint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2EF5B720-A4A1-FD49-AF98-E194DCD54D67}" type="slidenum">
              <a:rPr lang="en-US" smtClean="0"/>
              <a:pPr/>
              <a:t>‹#›</a:t>
            </a:fld>
            <a:endParaRPr lang="en-US" dirty="0"/>
          </a:p>
        </p:txBody>
      </p:sp>
      <p:pic>
        <p:nvPicPr>
          <p:cNvPr id="7" name="Picture 6" descr="A picture containing icon&#10;&#10;Description automatically generated">
            <a:extLst>
              <a:ext uri="{FF2B5EF4-FFF2-40B4-BE49-F238E27FC236}">
                <a16:creationId xmlns:a16="http://schemas.microsoft.com/office/drawing/2014/main" id="{1D00E2DA-285D-4EDD-AF8E-95DDE287B050}"/>
              </a:ext>
            </a:extLst>
          </p:cNvPr>
          <p:cNvPicPr>
            <a:picLocks noChangeAspect="1"/>
          </p:cNvPicPr>
          <p:nvPr userDrawn="1"/>
        </p:nvPicPr>
        <p:blipFill>
          <a:blip r:embed="rId50" cstate="screen">
            <a:extLst>
              <a:ext uri="{28A0092B-C50C-407E-A947-70E740481C1C}">
                <a14:useLocalDpi xmlns:a14="http://schemas.microsoft.com/office/drawing/2010/main"/>
              </a:ext>
            </a:extLst>
          </a:blip>
          <a:stretch>
            <a:fillRect/>
          </a:stretch>
        </p:blipFill>
        <p:spPr>
          <a:xfrm>
            <a:off x="304800" y="6108192"/>
            <a:ext cx="1496291" cy="457200"/>
          </a:xfrm>
          <a:prstGeom prst="rect">
            <a:avLst/>
          </a:prstGeom>
        </p:spPr>
      </p:pic>
      <p:sp>
        <p:nvSpPr>
          <p:cNvPr id="5" name="Footer Placeholder 4">
            <a:extLst>
              <a:ext uri="{FF2B5EF4-FFF2-40B4-BE49-F238E27FC236}">
                <a16:creationId xmlns:a16="http://schemas.microsoft.com/office/drawing/2014/main" id="{70354946-D1E5-2793-0FAD-7117052D57FC}"/>
              </a:ext>
            </a:extLst>
          </p:cNvPr>
          <p:cNvSpPr>
            <a:spLocks noGrp="1"/>
          </p:cNvSpPr>
          <p:nvPr>
            <p:ph type="ftr" sz="quarter" idx="3"/>
          </p:nvPr>
        </p:nvSpPr>
        <p:spPr>
          <a:xfrm>
            <a:off x="7239000" y="6096000"/>
            <a:ext cx="4114800" cy="457200"/>
          </a:xfrm>
          <a:prstGeom prst="rect">
            <a:avLst/>
          </a:prstGeom>
        </p:spPr>
        <p:txBody>
          <a:bodyPr vert="horz" lIns="0" tIns="0" rIns="0" bIns="0" rtlCol="0" anchor="b" anchorCtr="0"/>
          <a:lstStyle>
            <a:lvl1pPr algn="r">
              <a:defRPr sz="1200" b="0" i="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Budget &amp; Fiscal Planning</a:t>
            </a:r>
          </a:p>
        </p:txBody>
      </p:sp>
    </p:spTree>
    <p:extLst>
      <p:ext uri="{BB962C8B-B14F-4D97-AF65-F5344CB8AC3E}">
        <p14:creationId xmlns:p14="http://schemas.microsoft.com/office/powerpoint/2010/main" val="1972536414"/>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3" r:id="rId16"/>
    <p:sldLayoutId id="2147483734" r:id="rId17"/>
    <p:sldLayoutId id="2147483735" r:id="rId18"/>
    <p:sldLayoutId id="2147483762" r:id="rId19"/>
    <p:sldLayoutId id="2147483763" r:id="rId20"/>
    <p:sldLayoutId id="2147483765" r:id="rId21"/>
    <p:sldLayoutId id="2147483766" r:id="rId22"/>
    <p:sldLayoutId id="2147483738" r:id="rId23"/>
    <p:sldLayoutId id="2147483736" r:id="rId24"/>
    <p:sldLayoutId id="2147483737" r:id="rId25"/>
    <p:sldLayoutId id="2147483761" r:id="rId26"/>
    <p:sldLayoutId id="2147483739" r:id="rId27"/>
    <p:sldLayoutId id="2147483740" r:id="rId28"/>
    <p:sldLayoutId id="2147483741" r:id="rId29"/>
    <p:sldLayoutId id="2147483742" r:id="rId30"/>
    <p:sldLayoutId id="2147483764" r:id="rId31"/>
    <p:sldLayoutId id="2147483743" r:id="rId32"/>
    <p:sldLayoutId id="2147483745" r:id="rId33"/>
    <p:sldLayoutId id="2147483746" r:id="rId34"/>
    <p:sldLayoutId id="2147483747" r:id="rId35"/>
    <p:sldLayoutId id="2147483748" r:id="rId36"/>
    <p:sldLayoutId id="2147483749" r:id="rId37"/>
    <p:sldLayoutId id="2147483755" r:id="rId38"/>
    <p:sldLayoutId id="2147483750" r:id="rId39"/>
    <p:sldLayoutId id="2147483751" r:id="rId40"/>
    <p:sldLayoutId id="2147483752" r:id="rId41"/>
    <p:sldLayoutId id="2147483753" r:id="rId42"/>
    <p:sldLayoutId id="2147483754" r:id="rId43"/>
    <p:sldLayoutId id="2147483756" r:id="rId44"/>
    <p:sldLayoutId id="2147483757" r:id="rId45"/>
    <p:sldLayoutId id="2147483758" r:id="rId46"/>
    <p:sldLayoutId id="2147483759" r:id="rId47"/>
    <p:sldLayoutId id="2147483760" r:id="rId48"/>
  </p:sldLayoutIdLst>
  <p:hf hdr="0" dt="0"/>
  <p:txStyles>
    <p:titleStyle>
      <a:lvl1pPr marL="0" indent="0" algn="l" defTabSz="914400" rtl="0" eaLnBrk="1" latinLnBrk="0" hangingPunct="1">
        <a:lnSpc>
          <a:spcPct val="90000"/>
        </a:lnSpc>
        <a:spcBef>
          <a:spcPct val="0"/>
        </a:spcBef>
        <a:buNone/>
        <a:tabLst/>
        <a:defRPr sz="2800" b="0" i="1" kern="1200">
          <a:solidFill>
            <a:schemeClr val="tx1"/>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p:titleStyle>
    <p:bodyStyle>
      <a:lvl1pPr marL="295275" indent="-165100" algn="l" defTabSz="914400" rtl="0" eaLnBrk="1" latinLnBrk="0" hangingPunct="1">
        <a:lnSpc>
          <a:spcPct val="90000"/>
        </a:lnSpc>
        <a:spcBef>
          <a:spcPts val="10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8788" indent="-1857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2pPr>
      <a:lvl3pPr marL="635000"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3pPr>
      <a:lvl4pPr marL="808038" indent="-1730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4pPr>
      <a:lvl5pPr marL="982663"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2" userDrawn="1">
          <p15:clr>
            <a:srgbClr val="F26B43"/>
          </p15:clr>
        </p15:guide>
        <p15:guide id="2" pos="7488" userDrawn="1">
          <p15:clr>
            <a:srgbClr val="F26B43"/>
          </p15:clr>
        </p15:guide>
        <p15:guide id="3" orient="horz" pos="1296" userDrawn="1">
          <p15:clr>
            <a:srgbClr val="F26B43"/>
          </p15:clr>
        </p15:guide>
        <p15:guide id="4" pos="192" userDrawn="1">
          <p15:clr>
            <a:srgbClr val="F26B43"/>
          </p15:clr>
        </p15:guide>
        <p15:guide id="5" orient="horz" pos="3456" userDrawn="1">
          <p15:clr>
            <a:srgbClr val="F26B43"/>
          </p15:clr>
        </p15:guide>
        <p15:guide id="6" pos="528" userDrawn="1">
          <p15:clr>
            <a:srgbClr val="F26B43"/>
          </p15:clr>
        </p15:guide>
        <p15:guide id="7" pos="7152" userDrawn="1">
          <p15:clr>
            <a:srgbClr val="F26B43"/>
          </p15:clr>
        </p15:guide>
        <p15:guide id="8" orient="horz" pos="4128" userDrawn="1">
          <p15:clr>
            <a:srgbClr val="F26B43"/>
          </p15:clr>
        </p15:guide>
        <p15:guide id="9" orient="horz" pos="3840" userDrawn="1">
          <p15:clr>
            <a:srgbClr val="F26B43"/>
          </p15:clr>
        </p15:guide>
        <p15:guide id="10" orient="horz" pos="456" userDrawn="1">
          <p15:clr>
            <a:srgbClr val="F26B43"/>
          </p15:clr>
        </p15:guide>
        <p15:guide id="11" orient="horz" pos="1032" userDrawn="1">
          <p15:clr>
            <a:srgbClr val="F26B43"/>
          </p15:clr>
        </p15:guide>
        <p15:guide id="12" pos="1416" userDrawn="1">
          <p15:clr>
            <a:srgbClr val="F26B43"/>
          </p15:clr>
        </p15:guide>
        <p15:guide id="13" pos="117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B30074-CC80-BC14-C87F-E9BDDCC179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D49976-17DE-A932-0611-D8608F3A97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A03A01-EEE2-9A22-A66F-3B67F2D88B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06CB620-9049-B4A6-6907-478FF12D83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F5B720-A4A1-FD49-AF98-E194DCD54D67}" type="slidenum">
              <a:rPr lang="en-US" smtClean="0"/>
              <a:t>‹#›</a:t>
            </a:fld>
            <a:endParaRPr lang="en-US" dirty="0"/>
          </a:p>
        </p:txBody>
      </p:sp>
    </p:spTree>
    <p:extLst>
      <p:ext uri="{BB962C8B-B14F-4D97-AF65-F5344CB8AC3E}">
        <p14:creationId xmlns:p14="http://schemas.microsoft.com/office/powerpoint/2010/main" val="2017023811"/>
      </p:ext>
    </p:extLst>
  </p:cSld>
  <p:clrMap bg1="lt1" tx1="dk1" bg2="lt2" tx2="dk2" accent1="accent1" accent2="accent2" accent3="accent3" accent4="accent4" accent5="accent5" accent6="accent6" hlink="hlink" folHlink="folHlink"/>
  <p:sldLayoutIdLst>
    <p:sldLayoutId id="2147483767"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8E087590-808E-DE18-A337-15B855B138E5}"/>
              </a:ext>
            </a:extLst>
          </p:cNvPr>
          <p:cNvSpPr>
            <a:spLocks noGrp="1"/>
          </p:cNvSpPr>
          <p:nvPr>
            <p:ph type="subTitle" idx="1"/>
          </p:nvPr>
        </p:nvSpPr>
        <p:spPr/>
        <p:txBody>
          <a:bodyPr/>
          <a:lstStyle/>
          <a:p>
            <a:r>
              <a:rPr lang="en-US" dirty="0"/>
              <a:t>Session #11</a:t>
            </a:r>
          </a:p>
          <a:p>
            <a:r>
              <a:rPr lang="en-US" dirty="0"/>
              <a:t>March 13, 2025</a:t>
            </a:r>
          </a:p>
        </p:txBody>
      </p:sp>
      <p:sp>
        <p:nvSpPr>
          <p:cNvPr id="8" name="Text Placeholder 7">
            <a:extLst>
              <a:ext uri="{FF2B5EF4-FFF2-40B4-BE49-F238E27FC236}">
                <a16:creationId xmlns:a16="http://schemas.microsoft.com/office/drawing/2014/main" id="{D8EE42E7-AB49-63AB-AF6F-A3E7DD69799C}"/>
              </a:ext>
            </a:extLst>
          </p:cNvPr>
          <p:cNvSpPr>
            <a:spLocks noGrp="1"/>
          </p:cNvSpPr>
          <p:nvPr>
            <p:ph type="title" idx="4294967295"/>
          </p:nvPr>
        </p:nvSpPr>
        <p:spPr>
          <a:xfrm>
            <a:off x="2697163" y="1638300"/>
            <a:ext cx="9494837" cy="1797050"/>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tx2"/>
          </a:solidFill>
          <a:ln>
            <a:noFill/>
            <a:prstDash/>
          </a:ln>
          <a:effectLst/>
        </p:spPr>
        <p:txBody>
          <a:bodyPr rot="0" spcFirstLastPara="0" vertOverflow="overflow" horzOverflow="overflow" vert="horz" wrap="square" lIns="91440" tIns="45720" rIns="914400" bIns="45720" numCol="1" spcCol="0" rtlCol="0" fromWordArt="0" anchor="ctr" anchorCtr="0" forceAA="0" compatLnSpc="1">
            <a:prstTxWarp prst="textNoShape">
              <a:avLst/>
            </a:prstTxWarp>
            <a:normAutofit/>
          </a:body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500" b="0" i="1" u="none" strike="noStrike" kern="1200" cap="none" spc="0" normalizeH="0" baseline="0" noProof="0" dirty="0">
                <a:ln>
                  <a:noFill/>
                </a:ln>
                <a:solidFill>
                  <a:schemeClr val="tx1"/>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BUDGET ALLOCATION REVIEW COMMITTEE</a:t>
            </a:r>
          </a:p>
        </p:txBody>
      </p:sp>
      <p:sp>
        <p:nvSpPr>
          <p:cNvPr id="3" name="Slide Number Placeholder 2">
            <a:extLst>
              <a:ext uri="{FF2B5EF4-FFF2-40B4-BE49-F238E27FC236}">
                <a16:creationId xmlns:a16="http://schemas.microsoft.com/office/drawing/2014/main" id="{D375B727-D220-A044-1281-B34BC8A5950A}"/>
              </a:ext>
            </a:extLst>
          </p:cNvPr>
          <p:cNvSpPr>
            <a:spLocks noGrp="1"/>
          </p:cNvSpPr>
          <p:nvPr>
            <p:ph type="sldNum" sz="quarter" idx="19"/>
          </p:nvPr>
        </p:nvSpPr>
        <p:spPr/>
        <p:txBody>
          <a:bodyPr/>
          <a:lstStyle/>
          <a:p>
            <a:fld id="{2EF5B720-A4A1-FD49-AF98-E194DCD54D67}" type="slidenum">
              <a:rPr lang="en-US" smtClean="0"/>
              <a:pPr/>
              <a:t>1</a:t>
            </a:fld>
            <a:endParaRPr lang="en-US" dirty="0"/>
          </a:p>
        </p:txBody>
      </p:sp>
    </p:spTree>
    <p:extLst>
      <p:ext uri="{BB962C8B-B14F-4D97-AF65-F5344CB8AC3E}">
        <p14:creationId xmlns:p14="http://schemas.microsoft.com/office/powerpoint/2010/main" val="8110912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A9E9BB4A-DBC7-B267-3479-DA6BE64F86BC}"/>
              </a:ext>
            </a:extLst>
          </p:cNvPr>
          <p:cNvSpPr>
            <a:spLocks noGrp="1"/>
          </p:cNvSpPr>
          <p:nvPr>
            <p:ph type="title"/>
          </p:nvPr>
        </p:nvSpPr>
        <p:spPr/>
        <p:txBody>
          <a:bodyPr/>
          <a:lstStyle/>
          <a:p>
            <a:r>
              <a:rPr lang="en-US" dirty="0"/>
              <a:t>KEY MESSAGES FROM SESSION #11</a:t>
            </a:r>
          </a:p>
        </p:txBody>
      </p:sp>
      <p:sp>
        <p:nvSpPr>
          <p:cNvPr id="4" name="Slide Number Placeholder 3">
            <a:extLst>
              <a:ext uri="{FF2B5EF4-FFF2-40B4-BE49-F238E27FC236}">
                <a16:creationId xmlns:a16="http://schemas.microsoft.com/office/drawing/2014/main" id="{F747CE8F-9D14-B7EC-0B8F-711EFBAD8932}"/>
              </a:ext>
            </a:extLst>
          </p:cNvPr>
          <p:cNvSpPr>
            <a:spLocks noGrp="1"/>
          </p:cNvSpPr>
          <p:nvPr>
            <p:ph type="sldNum" sz="quarter" idx="12"/>
          </p:nvPr>
        </p:nvSpPr>
        <p:spPr/>
        <p:txBody>
          <a:bodyPr/>
          <a:lstStyle/>
          <a:p>
            <a:fld id="{2EF5B720-A4A1-FD49-AF98-E194DCD54D67}" type="slidenum">
              <a:rPr lang="en-US" smtClean="0"/>
              <a:pPr/>
              <a:t>10</a:t>
            </a:fld>
            <a:endParaRPr lang="en-US" dirty="0"/>
          </a:p>
        </p:txBody>
      </p:sp>
    </p:spTree>
    <p:extLst>
      <p:ext uri="{BB962C8B-B14F-4D97-AF65-F5344CB8AC3E}">
        <p14:creationId xmlns:p14="http://schemas.microsoft.com/office/powerpoint/2010/main" val="2012805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429420-3D2C-DB0C-96C8-300651365F36}"/>
              </a:ext>
            </a:extLst>
          </p:cNvPr>
          <p:cNvSpPr>
            <a:spLocks noGrp="1"/>
          </p:cNvSpPr>
          <p:nvPr>
            <p:ph idx="1"/>
          </p:nvPr>
        </p:nvSpPr>
        <p:spPr>
          <a:xfrm>
            <a:off x="838200" y="2057400"/>
            <a:ext cx="10515600" cy="4076700"/>
          </a:xfrm>
        </p:spPr>
        <p:txBody>
          <a:bodyPr vert="horz" lIns="91440" tIns="45720" rIns="91440" bIns="45720" rtlCol="0" anchor="t">
            <a:normAutofit/>
          </a:bodyPr>
          <a:lstStyle/>
          <a:p>
            <a:pPr marL="644525" indent="-514350">
              <a:buFont typeface="Arial" panose="020B0604020202020204" pitchFamily="34" charset="0"/>
              <a:buAutoNum type="arabicPeriod"/>
            </a:pPr>
            <a:r>
              <a:rPr lang="en-US" sz="2000" dirty="0"/>
              <a:t>Talked about the incentive pool and decided to recommend one pool be taken out after campus-wide expenses to support both academic and campus-support unit initiatives</a:t>
            </a:r>
          </a:p>
          <a:p>
            <a:pPr marL="644525" indent="-514350">
              <a:buFont typeface="Arial" panose="020B0604020202020204" pitchFamily="34" charset="0"/>
              <a:buAutoNum type="arabicPeriod"/>
            </a:pPr>
            <a:endParaRPr lang="en-US" sz="2000" dirty="0"/>
          </a:p>
          <a:p>
            <a:pPr marL="644525" indent="-514350">
              <a:buFont typeface="Arial" panose="020B0604020202020204" pitchFamily="34" charset="0"/>
              <a:buAutoNum type="arabicPeriod"/>
            </a:pPr>
            <a:r>
              <a:rPr lang="en-US" sz="2000" dirty="0"/>
              <a:t>The committee agreed to recommend 1% of total revenue (minus campus-wide expenses) as a start for the incentive pool </a:t>
            </a:r>
          </a:p>
          <a:p>
            <a:pPr marL="644525" indent="-514350">
              <a:buFont typeface="Arial" panose="020B0604020202020204" pitchFamily="34" charset="0"/>
              <a:buAutoNum type="arabicPeriod"/>
            </a:pPr>
            <a:endParaRPr lang="en-US" sz="2000" dirty="0"/>
          </a:p>
          <a:p>
            <a:pPr marL="644525" indent="-514350">
              <a:buFont typeface="Arial" panose="020B0604020202020204" pitchFamily="34" charset="0"/>
              <a:buAutoNum type="arabicPeriod"/>
            </a:pPr>
            <a:r>
              <a:rPr lang="en-US" sz="2000" dirty="0"/>
              <a:t>The committee discussed how it would continue into the evaluation phase next year </a:t>
            </a:r>
          </a:p>
          <a:p>
            <a:pPr marL="644525" indent="-514350">
              <a:buFont typeface="Arial" panose="020B0604020202020204" pitchFamily="34" charset="0"/>
              <a:buAutoNum type="arabicPeriod"/>
            </a:pPr>
            <a:endParaRPr lang="en-US" sz="2000" dirty="0"/>
          </a:p>
          <a:p>
            <a:pPr marL="644525" indent="-514350">
              <a:buFont typeface="Arial" panose="020B0604020202020204" pitchFamily="34" charset="0"/>
              <a:buAutoNum type="arabicPeriod"/>
            </a:pPr>
            <a:r>
              <a:rPr lang="en-US" sz="2000" dirty="0"/>
              <a:t>The group revisited the possibility of an incremental model </a:t>
            </a:r>
          </a:p>
        </p:txBody>
      </p:sp>
      <p:sp>
        <p:nvSpPr>
          <p:cNvPr id="3" name="Title 2">
            <a:extLst>
              <a:ext uri="{FF2B5EF4-FFF2-40B4-BE49-F238E27FC236}">
                <a16:creationId xmlns:a16="http://schemas.microsoft.com/office/drawing/2014/main" id="{DD630CBF-822B-2EE7-5251-D036790871E1}"/>
              </a:ext>
            </a:extLst>
          </p:cNvPr>
          <p:cNvSpPr>
            <a:spLocks noGrp="1"/>
          </p:cNvSpPr>
          <p:nvPr>
            <p:ph type="title"/>
          </p:nvPr>
        </p:nvSpPr>
        <p:spPr/>
        <p:txBody>
          <a:bodyPr/>
          <a:lstStyle/>
          <a:p>
            <a:r>
              <a:rPr lang="en-US" dirty="0"/>
              <a:t>WHAT ARE THE KEY MESSAGES FROM THIS SESSION?  </a:t>
            </a:r>
          </a:p>
        </p:txBody>
      </p:sp>
      <p:sp>
        <p:nvSpPr>
          <p:cNvPr id="4" name="Slide Number Placeholder 3">
            <a:extLst>
              <a:ext uri="{FF2B5EF4-FFF2-40B4-BE49-F238E27FC236}">
                <a16:creationId xmlns:a16="http://schemas.microsoft.com/office/drawing/2014/main" id="{1E66CAFA-C89B-DB60-E131-D52D298410AE}"/>
              </a:ext>
            </a:extLst>
          </p:cNvPr>
          <p:cNvSpPr>
            <a:spLocks noGrp="1"/>
          </p:cNvSpPr>
          <p:nvPr>
            <p:ph type="sldNum" sz="quarter" idx="12"/>
          </p:nvPr>
        </p:nvSpPr>
        <p:spPr/>
        <p:txBody>
          <a:bodyPr/>
          <a:lstStyle/>
          <a:p>
            <a:fld id="{2EF5B720-A4A1-FD49-AF98-E194DCD54D67}" type="slidenum">
              <a:rPr lang="en-US" smtClean="0"/>
              <a:t>11</a:t>
            </a:fld>
            <a:endParaRPr lang="en-US" dirty="0"/>
          </a:p>
        </p:txBody>
      </p:sp>
    </p:spTree>
    <p:extLst>
      <p:ext uri="{BB962C8B-B14F-4D97-AF65-F5344CB8AC3E}">
        <p14:creationId xmlns:p14="http://schemas.microsoft.com/office/powerpoint/2010/main" val="2452914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971B165-3B69-0850-A3F8-BB66FE546A02}"/>
              </a:ext>
            </a:extLst>
          </p:cNvPr>
          <p:cNvSpPr>
            <a:spLocks noGrp="1"/>
          </p:cNvSpPr>
          <p:nvPr>
            <p:ph type="title"/>
          </p:nvPr>
        </p:nvSpPr>
        <p:spPr/>
        <p:txBody>
          <a:bodyPr>
            <a:normAutofit/>
          </a:bodyPr>
          <a:lstStyle/>
          <a:p>
            <a:r>
              <a:rPr lang="en-US" sz="4400" dirty="0"/>
              <a:t>AGENDA</a:t>
            </a:r>
          </a:p>
        </p:txBody>
      </p:sp>
      <p:sp>
        <p:nvSpPr>
          <p:cNvPr id="5" name="Slide Number Placeholder 4">
            <a:extLst>
              <a:ext uri="{FF2B5EF4-FFF2-40B4-BE49-F238E27FC236}">
                <a16:creationId xmlns:a16="http://schemas.microsoft.com/office/drawing/2014/main" id="{567A1540-636C-38B4-881E-C07F08B9758E}"/>
              </a:ext>
            </a:extLst>
          </p:cNvPr>
          <p:cNvSpPr>
            <a:spLocks noGrp="1"/>
          </p:cNvSpPr>
          <p:nvPr>
            <p:ph type="sldNum" sz="quarter" idx="12"/>
          </p:nvPr>
        </p:nvSpPr>
        <p:spPr/>
        <p:txBody>
          <a:bodyPr/>
          <a:lstStyle/>
          <a:p>
            <a:fld id="{2EF5B720-A4A1-FD49-AF98-E194DCD54D67}" type="slidenum">
              <a:rPr lang="en-US" smtClean="0"/>
              <a:pPr/>
              <a:t>2</a:t>
            </a:fld>
            <a:endParaRPr lang="en-US" dirty="0"/>
          </a:p>
        </p:txBody>
      </p:sp>
      <p:sp>
        <p:nvSpPr>
          <p:cNvPr id="7" name="Text Placeholder 6">
            <a:extLst>
              <a:ext uri="{FF2B5EF4-FFF2-40B4-BE49-F238E27FC236}">
                <a16:creationId xmlns:a16="http://schemas.microsoft.com/office/drawing/2014/main" id="{5BD7D4B2-9BB8-9C9B-6A48-86747E68B7F5}"/>
              </a:ext>
            </a:extLst>
          </p:cNvPr>
          <p:cNvSpPr>
            <a:spLocks noGrp="1"/>
          </p:cNvSpPr>
          <p:nvPr>
            <p:ph type="body" sz="quarter" idx="13"/>
          </p:nvPr>
        </p:nvSpPr>
        <p:spPr>
          <a:xfrm>
            <a:off x="685800" y="2133600"/>
            <a:ext cx="533400" cy="457200"/>
          </a:xfrm>
        </p:spPr>
        <p:txBody>
          <a:bodyPr>
            <a:normAutofit lnSpcReduction="10000"/>
          </a:bodyPr>
          <a:lstStyle/>
          <a:p>
            <a:r>
              <a:rPr lang="en-US" sz="2800" dirty="0"/>
              <a:t>1.  </a:t>
            </a:r>
          </a:p>
        </p:txBody>
      </p:sp>
      <p:sp>
        <p:nvSpPr>
          <p:cNvPr id="8" name="Text Placeholder 7">
            <a:extLst>
              <a:ext uri="{FF2B5EF4-FFF2-40B4-BE49-F238E27FC236}">
                <a16:creationId xmlns:a16="http://schemas.microsoft.com/office/drawing/2014/main" id="{619EE6F9-A24B-323D-45EE-7304134E2543}"/>
              </a:ext>
            </a:extLst>
          </p:cNvPr>
          <p:cNvSpPr>
            <a:spLocks noGrp="1"/>
          </p:cNvSpPr>
          <p:nvPr>
            <p:ph type="body" sz="quarter" idx="14"/>
          </p:nvPr>
        </p:nvSpPr>
        <p:spPr>
          <a:xfrm>
            <a:off x="1447652" y="2055674"/>
            <a:ext cx="8280599" cy="457200"/>
          </a:xfrm>
        </p:spPr>
        <p:txBody>
          <a:bodyPr>
            <a:noAutofit/>
          </a:bodyPr>
          <a:lstStyle/>
          <a:p>
            <a:r>
              <a:rPr lang="en-US" sz="2800" dirty="0"/>
              <a:t>Recap of Chancellor Visit</a:t>
            </a:r>
          </a:p>
        </p:txBody>
      </p:sp>
      <p:sp>
        <p:nvSpPr>
          <p:cNvPr id="9" name="Text Placeholder 8">
            <a:extLst>
              <a:ext uri="{FF2B5EF4-FFF2-40B4-BE49-F238E27FC236}">
                <a16:creationId xmlns:a16="http://schemas.microsoft.com/office/drawing/2014/main" id="{FE4B16F1-9CB7-BB79-3539-197C50324B48}"/>
              </a:ext>
            </a:extLst>
          </p:cNvPr>
          <p:cNvSpPr>
            <a:spLocks noGrp="1"/>
          </p:cNvSpPr>
          <p:nvPr>
            <p:ph type="body" sz="quarter" idx="15"/>
          </p:nvPr>
        </p:nvSpPr>
        <p:spPr>
          <a:xfrm>
            <a:off x="685653" y="2667000"/>
            <a:ext cx="533400" cy="457200"/>
          </a:xfrm>
        </p:spPr>
        <p:txBody>
          <a:bodyPr>
            <a:normAutofit lnSpcReduction="10000"/>
          </a:bodyPr>
          <a:lstStyle/>
          <a:p>
            <a:r>
              <a:rPr lang="en-US" sz="2800" dirty="0"/>
              <a:t>2.</a:t>
            </a:r>
          </a:p>
        </p:txBody>
      </p:sp>
      <p:sp>
        <p:nvSpPr>
          <p:cNvPr id="10" name="Text Placeholder 9">
            <a:extLst>
              <a:ext uri="{FF2B5EF4-FFF2-40B4-BE49-F238E27FC236}">
                <a16:creationId xmlns:a16="http://schemas.microsoft.com/office/drawing/2014/main" id="{65746BEC-C7AA-E370-9E79-64615C4DB169}"/>
              </a:ext>
            </a:extLst>
          </p:cNvPr>
          <p:cNvSpPr>
            <a:spLocks noGrp="1"/>
          </p:cNvSpPr>
          <p:nvPr>
            <p:ph type="body" sz="quarter" idx="16"/>
          </p:nvPr>
        </p:nvSpPr>
        <p:spPr>
          <a:xfrm>
            <a:off x="1447648" y="2587348"/>
            <a:ext cx="8280599" cy="457200"/>
          </a:xfrm>
        </p:spPr>
        <p:txBody>
          <a:bodyPr>
            <a:noAutofit/>
          </a:bodyPr>
          <a:lstStyle/>
          <a:p>
            <a:r>
              <a:rPr lang="en-US" sz="2800" dirty="0"/>
              <a:t>Initiative Pools</a:t>
            </a:r>
          </a:p>
        </p:txBody>
      </p:sp>
      <p:sp>
        <p:nvSpPr>
          <p:cNvPr id="11" name="Text Placeholder 10">
            <a:extLst>
              <a:ext uri="{FF2B5EF4-FFF2-40B4-BE49-F238E27FC236}">
                <a16:creationId xmlns:a16="http://schemas.microsoft.com/office/drawing/2014/main" id="{7B46CD17-3A5A-315D-841C-B5690A471688}"/>
              </a:ext>
            </a:extLst>
          </p:cNvPr>
          <p:cNvSpPr>
            <a:spLocks noGrp="1"/>
          </p:cNvSpPr>
          <p:nvPr>
            <p:ph type="body" sz="quarter" idx="17"/>
          </p:nvPr>
        </p:nvSpPr>
        <p:spPr>
          <a:xfrm>
            <a:off x="685653" y="3200400"/>
            <a:ext cx="533400" cy="457200"/>
          </a:xfrm>
        </p:spPr>
        <p:txBody>
          <a:bodyPr>
            <a:normAutofit lnSpcReduction="10000"/>
          </a:bodyPr>
          <a:lstStyle/>
          <a:p>
            <a:r>
              <a:rPr lang="en-US" sz="2800" dirty="0"/>
              <a:t>3.</a:t>
            </a:r>
          </a:p>
        </p:txBody>
      </p:sp>
      <p:sp>
        <p:nvSpPr>
          <p:cNvPr id="12" name="Text Placeholder 11">
            <a:extLst>
              <a:ext uri="{FF2B5EF4-FFF2-40B4-BE49-F238E27FC236}">
                <a16:creationId xmlns:a16="http://schemas.microsoft.com/office/drawing/2014/main" id="{F2C74FE2-65FD-25D2-C749-679AE2745661}"/>
              </a:ext>
            </a:extLst>
          </p:cNvPr>
          <p:cNvSpPr>
            <a:spLocks noGrp="1"/>
          </p:cNvSpPr>
          <p:nvPr>
            <p:ph type="body" sz="quarter" idx="18"/>
          </p:nvPr>
        </p:nvSpPr>
        <p:spPr>
          <a:xfrm>
            <a:off x="1446657" y="3124200"/>
            <a:ext cx="8280599" cy="457200"/>
          </a:xfrm>
        </p:spPr>
        <p:txBody>
          <a:bodyPr>
            <a:noAutofit/>
          </a:bodyPr>
          <a:lstStyle/>
          <a:p>
            <a:r>
              <a:rPr lang="en-US" sz="2800" dirty="0"/>
              <a:t>Review of Principles</a:t>
            </a:r>
          </a:p>
          <a:p>
            <a:endParaRPr lang="en-US" sz="2800" dirty="0"/>
          </a:p>
        </p:txBody>
      </p:sp>
      <p:sp>
        <p:nvSpPr>
          <p:cNvPr id="2" name="Text Placeholder 10">
            <a:extLst>
              <a:ext uri="{FF2B5EF4-FFF2-40B4-BE49-F238E27FC236}">
                <a16:creationId xmlns:a16="http://schemas.microsoft.com/office/drawing/2014/main" id="{9CEDE7A2-163F-BD9F-ED5A-06A74CFD6F0B}"/>
              </a:ext>
            </a:extLst>
          </p:cNvPr>
          <p:cNvSpPr txBox="1">
            <a:spLocks/>
          </p:cNvSpPr>
          <p:nvPr/>
        </p:nvSpPr>
        <p:spPr>
          <a:xfrm>
            <a:off x="685653" y="3733800"/>
            <a:ext cx="533400" cy="457200"/>
          </a:xfrm>
          <a:prstGeom prst="rect">
            <a:avLst/>
          </a:prstGeom>
        </p:spPr>
        <p:txBody>
          <a:bodyPr vert="horz" lIns="91440" tIns="45720" rIns="91440" bIns="45720" rtlCol="0">
            <a:normAutofit lnSpcReduction="10000"/>
          </a:bodyPr>
          <a:lstStyle>
            <a:lvl1pPr marL="0" indent="0" algn="r" defTabSz="914400" rtl="0" eaLnBrk="1" latinLnBrk="0" hangingPunct="1">
              <a:lnSpc>
                <a:spcPct val="90000"/>
              </a:lnSpc>
              <a:spcBef>
                <a:spcPts val="1000"/>
              </a:spcBef>
              <a:buFont typeface="Arial" panose="020B0604020202020204" pitchFamily="34" charset="0"/>
              <a:buNone/>
              <a:tabLst/>
              <a:defRPr sz="1800" b="1" i="1" kern="1200">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8788" indent="-1857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2pPr>
            <a:lvl3pPr marL="635000"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3pPr>
            <a:lvl4pPr marL="808038" indent="-1730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4pPr>
            <a:lvl5pPr marL="982663"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4.</a:t>
            </a:r>
          </a:p>
        </p:txBody>
      </p:sp>
      <p:sp>
        <p:nvSpPr>
          <p:cNvPr id="3" name="Text Placeholder 11">
            <a:extLst>
              <a:ext uri="{FF2B5EF4-FFF2-40B4-BE49-F238E27FC236}">
                <a16:creationId xmlns:a16="http://schemas.microsoft.com/office/drawing/2014/main" id="{2445B4C4-8F4A-027B-9B5C-63BA8FDDC535}"/>
              </a:ext>
            </a:extLst>
          </p:cNvPr>
          <p:cNvSpPr txBox="1">
            <a:spLocks/>
          </p:cNvSpPr>
          <p:nvPr/>
        </p:nvSpPr>
        <p:spPr>
          <a:xfrm>
            <a:off x="1446657" y="3655874"/>
            <a:ext cx="8280599" cy="4572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223837" indent="0"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2pPr>
            <a:lvl3pPr marL="460375" indent="0"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3pPr>
            <a:lvl4pPr marL="635000" indent="0"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4pPr>
            <a:lvl5pPr marL="808038" indent="0"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Future of Budget Model Check-Ins</a:t>
            </a:r>
          </a:p>
          <a:p>
            <a:endParaRPr lang="en-US" sz="2800" dirty="0"/>
          </a:p>
        </p:txBody>
      </p:sp>
      <p:sp>
        <p:nvSpPr>
          <p:cNvPr id="4" name="Text Placeholder 11">
            <a:extLst>
              <a:ext uri="{FF2B5EF4-FFF2-40B4-BE49-F238E27FC236}">
                <a16:creationId xmlns:a16="http://schemas.microsoft.com/office/drawing/2014/main" id="{B07632DE-7D83-9538-3552-0FF9AF676AFB}"/>
              </a:ext>
            </a:extLst>
          </p:cNvPr>
          <p:cNvSpPr txBox="1">
            <a:spLocks/>
          </p:cNvSpPr>
          <p:nvPr/>
        </p:nvSpPr>
        <p:spPr>
          <a:xfrm>
            <a:off x="1446657" y="4187548"/>
            <a:ext cx="8383143" cy="4572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223837" indent="0"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2pPr>
            <a:lvl3pPr marL="460375" indent="0"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3pPr>
            <a:lvl4pPr marL="635000" indent="0"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4pPr>
            <a:lvl5pPr marL="808038" indent="0"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Next Steps for BARC: Final Report and AY 2026 Work</a:t>
            </a:r>
          </a:p>
          <a:p>
            <a:endParaRPr lang="en-US" sz="2800" dirty="0"/>
          </a:p>
        </p:txBody>
      </p:sp>
      <p:sp>
        <p:nvSpPr>
          <p:cNvPr id="13" name="Text Placeholder 10">
            <a:extLst>
              <a:ext uri="{FF2B5EF4-FFF2-40B4-BE49-F238E27FC236}">
                <a16:creationId xmlns:a16="http://schemas.microsoft.com/office/drawing/2014/main" id="{161F275F-745F-BB34-3F87-E518E76D045B}"/>
              </a:ext>
            </a:extLst>
          </p:cNvPr>
          <p:cNvSpPr txBox="1">
            <a:spLocks/>
          </p:cNvSpPr>
          <p:nvPr/>
        </p:nvSpPr>
        <p:spPr>
          <a:xfrm>
            <a:off x="685653" y="4267201"/>
            <a:ext cx="533400" cy="457200"/>
          </a:xfrm>
          <a:prstGeom prst="rect">
            <a:avLst/>
          </a:prstGeom>
        </p:spPr>
        <p:txBody>
          <a:bodyPr vert="horz" lIns="91440" tIns="45720" rIns="91440" bIns="45720" rtlCol="0">
            <a:normAutofit lnSpcReduction="10000"/>
          </a:bodyPr>
          <a:lstStyle>
            <a:lvl1pPr marL="0" indent="0" algn="r" defTabSz="914400" rtl="0" eaLnBrk="1" latinLnBrk="0" hangingPunct="1">
              <a:lnSpc>
                <a:spcPct val="90000"/>
              </a:lnSpc>
              <a:spcBef>
                <a:spcPts val="1000"/>
              </a:spcBef>
              <a:buFont typeface="Arial" panose="020B0604020202020204" pitchFamily="34" charset="0"/>
              <a:buNone/>
              <a:tabLst/>
              <a:defRPr sz="1800" b="1" i="1" kern="1200">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8788" indent="-1857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2pPr>
            <a:lvl3pPr marL="635000"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3pPr>
            <a:lvl4pPr marL="808038" indent="-1730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4pPr>
            <a:lvl5pPr marL="982663"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5.</a:t>
            </a:r>
          </a:p>
        </p:txBody>
      </p:sp>
      <p:sp>
        <p:nvSpPr>
          <p:cNvPr id="14" name="Text Placeholder 10">
            <a:extLst>
              <a:ext uri="{FF2B5EF4-FFF2-40B4-BE49-F238E27FC236}">
                <a16:creationId xmlns:a16="http://schemas.microsoft.com/office/drawing/2014/main" id="{E4283D8F-B784-9C61-AD0F-1E468BE43981}"/>
              </a:ext>
            </a:extLst>
          </p:cNvPr>
          <p:cNvSpPr txBox="1">
            <a:spLocks/>
          </p:cNvSpPr>
          <p:nvPr/>
        </p:nvSpPr>
        <p:spPr>
          <a:xfrm>
            <a:off x="685653" y="4800602"/>
            <a:ext cx="533400" cy="457200"/>
          </a:xfrm>
          <a:prstGeom prst="rect">
            <a:avLst/>
          </a:prstGeom>
        </p:spPr>
        <p:txBody>
          <a:bodyPr vert="horz" lIns="91440" tIns="45720" rIns="91440" bIns="45720" rtlCol="0">
            <a:normAutofit lnSpcReduction="10000"/>
          </a:bodyPr>
          <a:lstStyle>
            <a:lvl1pPr marL="0" indent="0" algn="r" defTabSz="914400" rtl="0" eaLnBrk="1" latinLnBrk="0" hangingPunct="1">
              <a:lnSpc>
                <a:spcPct val="90000"/>
              </a:lnSpc>
              <a:spcBef>
                <a:spcPts val="1000"/>
              </a:spcBef>
              <a:buFont typeface="Arial" panose="020B0604020202020204" pitchFamily="34" charset="0"/>
              <a:buNone/>
              <a:tabLst/>
              <a:defRPr sz="1800" b="1" i="1" kern="1200">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8788" indent="-1857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2pPr>
            <a:lvl3pPr marL="635000"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3pPr>
            <a:lvl4pPr marL="808038" indent="-1730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4pPr>
            <a:lvl5pPr marL="982663"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6.</a:t>
            </a:r>
          </a:p>
        </p:txBody>
      </p:sp>
      <p:sp>
        <p:nvSpPr>
          <p:cNvPr id="15" name="Text Placeholder 11">
            <a:extLst>
              <a:ext uri="{FF2B5EF4-FFF2-40B4-BE49-F238E27FC236}">
                <a16:creationId xmlns:a16="http://schemas.microsoft.com/office/drawing/2014/main" id="{2CFED7C2-8825-56D7-6773-070EEA8E425B}"/>
              </a:ext>
            </a:extLst>
          </p:cNvPr>
          <p:cNvSpPr txBox="1">
            <a:spLocks/>
          </p:cNvSpPr>
          <p:nvPr/>
        </p:nvSpPr>
        <p:spPr>
          <a:xfrm>
            <a:off x="1446657" y="4719222"/>
            <a:ext cx="8280599" cy="4572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223837" indent="0"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2pPr>
            <a:lvl3pPr marL="460375" indent="0"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3pPr>
            <a:lvl4pPr marL="635000" indent="0"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4pPr>
            <a:lvl5pPr marL="808038" indent="0"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Key Messages from Session #11</a:t>
            </a:r>
          </a:p>
          <a:p>
            <a:endParaRPr lang="en-US" sz="2800" dirty="0"/>
          </a:p>
        </p:txBody>
      </p:sp>
    </p:spTree>
    <p:extLst>
      <p:ext uri="{BB962C8B-B14F-4D97-AF65-F5344CB8AC3E}">
        <p14:creationId xmlns:p14="http://schemas.microsoft.com/office/powerpoint/2010/main" val="2874179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49235-7273-D0D5-43ED-93FEC0EC522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7E0940-1178-A400-77ED-B488CEBBB3CE}"/>
              </a:ext>
            </a:extLst>
          </p:cNvPr>
          <p:cNvSpPr>
            <a:spLocks noGrp="1"/>
          </p:cNvSpPr>
          <p:nvPr>
            <p:ph idx="1"/>
          </p:nvPr>
        </p:nvSpPr>
        <p:spPr>
          <a:xfrm>
            <a:off x="838200" y="2057400"/>
            <a:ext cx="10591800" cy="3810000"/>
          </a:xfrm>
        </p:spPr>
        <p:txBody>
          <a:bodyPr>
            <a:normAutofit/>
          </a:bodyPr>
          <a:lstStyle/>
          <a:p>
            <a:r>
              <a:rPr lang="en-US" dirty="0"/>
              <a:t>The budget model should be agile, strategic, and aligned with the university's growth vision.  </a:t>
            </a:r>
          </a:p>
          <a:p>
            <a:r>
              <a:rPr lang="en-US" dirty="0"/>
              <a:t>Key priorities include enhancing revenue streams through diverse educational offerings, fostering innovation, and focusing on retention and student pathways.  </a:t>
            </a:r>
          </a:p>
          <a:p>
            <a:r>
              <a:rPr lang="en-US" dirty="0"/>
              <a:t>The model should encourage collaboration and investments, while ensuring that each program and initiative aligns with the long-term strategic goals of the institution.  </a:t>
            </a:r>
          </a:p>
          <a:p>
            <a:r>
              <a:rPr lang="en-US" dirty="0"/>
              <a:t>Regular assessment and adaptability will be crucial to stay ahead in a competitive market.</a:t>
            </a:r>
          </a:p>
          <a:p>
            <a:endParaRPr lang="en-US" dirty="0"/>
          </a:p>
          <a:p>
            <a:r>
              <a:rPr lang="en-US" dirty="0"/>
              <a:t>What did you hear from the Chancellor and our discussion with him that you would add?</a:t>
            </a:r>
          </a:p>
        </p:txBody>
      </p:sp>
      <p:sp>
        <p:nvSpPr>
          <p:cNvPr id="3" name="Title 2">
            <a:extLst>
              <a:ext uri="{FF2B5EF4-FFF2-40B4-BE49-F238E27FC236}">
                <a16:creationId xmlns:a16="http://schemas.microsoft.com/office/drawing/2014/main" id="{6E3CF39A-2BFB-4438-3FB2-ED710650F0F4}"/>
              </a:ext>
            </a:extLst>
          </p:cNvPr>
          <p:cNvSpPr>
            <a:spLocks noGrp="1"/>
          </p:cNvSpPr>
          <p:nvPr>
            <p:ph type="title"/>
          </p:nvPr>
        </p:nvSpPr>
        <p:spPr/>
        <p:txBody>
          <a:bodyPr/>
          <a:lstStyle/>
          <a:p>
            <a:r>
              <a:rPr lang="en-US" dirty="0"/>
              <a:t>RECAP OF CHANCELLOR VISIT</a:t>
            </a:r>
          </a:p>
        </p:txBody>
      </p:sp>
      <p:sp>
        <p:nvSpPr>
          <p:cNvPr id="4" name="Slide Number Placeholder 3">
            <a:extLst>
              <a:ext uri="{FF2B5EF4-FFF2-40B4-BE49-F238E27FC236}">
                <a16:creationId xmlns:a16="http://schemas.microsoft.com/office/drawing/2014/main" id="{CF9259D3-B094-A932-67C5-06F9A2DA7C51}"/>
              </a:ext>
            </a:extLst>
          </p:cNvPr>
          <p:cNvSpPr>
            <a:spLocks noGrp="1"/>
          </p:cNvSpPr>
          <p:nvPr>
            <p:ph type="sldNum" sz="quarter" idx="12"/>
          </p:nvPr>
        </p:nvSpPr>
        <p:spPr/>
        <p:txBody>
          <a:bodyPr/>
          <a:lstStyle/>
          <a:p>
            <a:fld id="{2EF5B720-A4A1-FD49-AF98-E194DCD54D67}" type="slidenum">
              <a:rPr lang="en-US" smtClean="0"/>
              <a:t>3</a:t>
            </a:fld>
            <a:endParaRPr lang="en-US" dirty="0"/>
          </a:p>
        </p:txBody>
      </p:sp>
    </p:spTree>
    <p:extLst>
      <p:ext uri="{BB962C8B-B14F-4D97-AF65-F5344CB8AC3E}">
        <p14:creationId xmlns:p14="http://schemas.microsoft.com/office/powerpoint/2010/main" val="2784589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descr="Flow chart of budget allocation methodology">
            <a:extLst>
              <a:ext uri="{FF2B5EF4-FFF2-40B4-BE49-F238E27FC236}">
                <a16:creationId xmlns:a16="http://schemas.microsoft.com/office/drawing/2014/main" id="{1274B6C8-ADE8-A0CA-703B-1CE6E695E25F}"/>
              </a:ext>
            </a:extLst>
          </p:cNvPr>
          <p:cNvGraphicFramePr>
            <a:graphicFrameLocks noGrp="1"/>
          </p:cNvGraphicFramePr>
          <p:nvPr>
            <p:ph idx="1"/>
            <p:extLst>
              <p:ext uri="{D42A27DB-BD31-4B8C-83A1-F6EECF244321}">
                <p14:modId xmlns:p14="http://schemas.microsoft.com/office/powerpoint/2010/main" val="1344074291"/>
              </p:ext>
            </p:extLst>
          </p:nvPr>
        </p:nvGraphicFramePr>
        <p:xfrm>
          <a:off x="406816" y="1653988"/>
          <a:ext cx="68580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3BC94702-B1C9-A7C3-1CE6-7196A145E4F2}"/>
              </a:ext>
            </a:extLst>
          </p:cNvPr>
          <p:cNvSpPr>
            <a:spLocks noGrp="1"/>
          </p:cNvSpPr>
          <p:nvPr>
            <p:ph type="title"/>
          </p:nvPr>
        </p:nvSpPr>
        <p:spPr/>
        <p:txBody>
          <a:bodyPr/>
          <a:lstStyle/>
          <a:p>
            <a:r>
              <a:rPr lang="en-US" dirty="0"/>
              <a:t>STRUCTURE OF CURRENT BARC METRICS-BASED MODEL</a:t>
            </a:r>
          </a:p>
        </p:txBody>
      </p:sp>
      <p:sp>
        <p:nvSpPr>
          <p:cNvPr id="4" name="Footer Placeholder 3">
            <a:extLst>
              <a:ext uri="{FF2B5EF4-FFF2-40B4-BE49-F238E27FC236}">
                <a16:creationId xmlns:a16="http://schemas.microsoft.com/office/drawing/2014/main" id="{94AC7EF9-C8A8-01F8-23C5-10A20CA43887}"/>
              </a:ext>
            </a:extLst>
          </p:cNvPr>
          <p:cNvSpPr>
            <a:spLocks noGrp="1"/>
          </p:cNvSpPr>
          <p:nvPr>
            <p:ph type="ftr" sz="quarter" idx="11"/>
          </p:nvPr>
        </p:nvSpPr>
        <p:spPr>
          <a:xfrm>
            <a:off x="7239000" y="6096000"/>
            <a:ext cx="4114800" cy="457200"/>
          </a:xfrm>
          <a:prstGeom prst="rect">
            <a:avLst/>
          </a:prstGeom>
        </p:spPr>
        <p:txBody>
          <a:bodyPr vert="horz" lIns="0" tIns="0" rIns="0" bIns="0" rtlCol="0" anchor="b" anchorCtr="0"/>
          <a:lstStyle>
            <a:defPPr>
              <a:defRPr lang="en-US"/>
            </a:defPPr>
            <a:lvl1pPr marL="0" algn="r" defTabSz="914400" rtl="0" eaLnBrk="1" latinLnBrk="0" hangingPunct="1">
              <a:defRPr sz="12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Budget &amp; Fiscal Planning</a:t>
            </a:r>
            <a:endParaRPr lang="en-US" dirty="0"/>
          </a:p>
        </p:txBody>
      </p:sp>
      <p:sp>
        <p:nvSpPr>
          <p:cNvPr id="5" name="Slide Number Placeholder 4">
            <a:extLst>
              <a:ext uri="{FF2B5EF4-FFF2-40B4-BE49-F238E27FC236}">
                <a16:creationId xmlns:a16="http://schemas.microsoft.com/office/drawing/2014/main" id="{B8D8697F-6A11-D736-BCCD-5224E60F48BD}"/>
              </a:ext>
            </a:extLst>
          </p:cNvPr>
          <p:cNvSpPr>
            <a:spLocks noGrp="1"/>
          </p:cNvSpPr>
          <p:nvPr>
            <p:ph type="sldNum" sz="quarter" idx="12"/>
          </p:nvPr>
        </p:nvSpPr>
        <p:spPr/>
        <p:txBody>
          <a:bodyPr/>
          <a:lstStyle/>
          <a:p>
            <a:fld id="{2EF5B720-A4A1-FD49-AF98-E194DCD54D67}" type="slidenum">
              <a:rPr lang="en-US" smtClean="0"/>
              <a:t>4</a:t>
            </a:fld>
            <a:endParaRPr lang="en-US" dirty="0"/>
          </a:p>
        </p:txBody>
      </p:sp>
      <p:sp>
        <p:nvSpPr>
          <p:cNvPr id="7" name="Content Placeholder 1">
            <a:extLst>
              <a:ext uri="{FF2B5EF4-FFF2-40B4-BE49-F238E27FC236}">
                <a16:creationId xmlns:a16="http://schemas.microsoft.com/office/drawing/2014/main" id="{5EEA2156-BD49-97DC-A6E3-43D6FC1F65E4}"/>
              </a:ext>
            </a:extLst>
          </p:cNvPr>
          <p:cNvSpPr txBox="1">
            <a:spLocks/>
          </p:cNvSpPr>
          <p:nvPr/>
        </p:nvSpPr>
        <p:spPr>
          <a:xfrm>
            <a:off x="7391400" y="1919651"/>
            <a:ext cx="4260415" cy="4399474"/>
          </a:xfrm>
          <a:prstGeom prst="rect">
            <a:avLst/>
          </a:prstGeom>
        </p:spPr>
        <p:txBody>
          <a:bodyPr vert="horz" lIns="91440" tIns="45720" rIns="91440" bIns="45720" rtlCol="0">
            <a:normAutofit/>
          </a:bodyPr>
          <a:lstStyle>
            <a:lvl1pPr marL="295275" indent="-165100" algn="l" defTabSz="914400" rtl="0" eaLnBrk="1" latinLnBrk="0" hangingPunct="1">
              <a:lnSpc>
                <a:spcPct val="90000"/>
              </a:lnSpc>
              <a:spcBef>
                <a:spcPts val="10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8788" indent="-1857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2pPr>
            <a:lvl3pPr marL="635000"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3pPr>
            <a:lvl4pPr marL="808038" indent="-1730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4pPr>
            <a:lvl5pPr marL="982663"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5950" lvl="1" indent="-342900">
              <a:buFont typeface="+mj-lt"/>
              <a:buAutoNum type="arabicPeriod"/>
            </a:pPr>
            <a:r>
              <a:rPr lang="en-US" sz="1600" dirty="0"/>
              <a:t>Campus-wide taken proportionally from all allocable revenue (tuition and state funding)</a:t>
            </a:r>
          </a:p>
          <a:p>
            <a:pPr marL="615950" lvl="1" indent="-342900">
              <a:buFont typeface="+mj-lt"/>
              <a:buAutoNum type="arabicPeriod"/>
            </a:pPr>
            <a:r>
              <a:rPr lang="en-US" sz="1600" dirty="0"/>
              <a:t>Net allocable revenue (after campus-wide expenses) to be split between campus-support units and schools/college using a consistent percentage</a:t>
            </a:r>
          </a:p>
          <a:p>
            <a:pPr marL="615950" lvl="1" indent="-342900">
              <a:buFont typeface="+mj-lt"/>
              <a:buAutoNum type="arabicPeriod"/>
            </a:pPr>
            <a:r>
              <a:rPr lang="en-US" sz="1600" dirty="0"/>
              <a:t>Tuition split into four buckets, all allocated using the same methodology</a:t>
            </a:r>
          </a:p>
          <a:p>
            <a:pPr lvl="3"/>
            <a:r>
              <a:rPr lang="en-US" sz="1600" dirty="0"/>
              <a:t>Undergraduate Resident</a:t>
            </a:r>
          </a:p>
          <a:p>
            <a:pPr lvl="3"/>
            <a:r>
              <a:rPr lang="en-US" sz="1600" dirty="0"/>
              <a:t>Undergraduate Nonresident</a:t>
            </a:r>
          </a:p>
          <a:p>
            <a:pPr lvl="3"/>
            <a:r>
              <a:rPr lang="en-US" sz="1600" dirty="0"/>
              <a:t>Graduate Resident</a:t>
            </a:r>
          </a:p>
          <a:p>
            <a:pPr lvl="3"/>
            <a:r>
              <a:rPr lang="en-US" sz="1600" dirty="0"/>
              <a:t>Graduate Nonresident</a:t>
            </a:r>
          </a:p>
          <a:p>
            <a:pPr marL="615950" lvl="1" indent="-342900">
              <a:buFont typeface="+mj-lt"/>
              <a:buAutoNum type="arabicPeriod"/>
            </a:pPr>
            <a:r>
              <a:rPr lang="en-US" sz="1600" dirty="0"/>
              <a:t>State Funding allocated based on resident student credit hours</a:t>
            </a:r>
          </a:p>
        </p:txBody>
      </p:sp>
    </p:spTree>
    <p:extLst>
      <p:ext uri="{BB962C8B-B14F-4D97-AF65-F5344CB8AC3E}">
        <p14:creationId xmlns:p14="http://schemas.microsoft.com/office/powerpoint/2010/main" val="2143030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1BF280-075F-5807-3C52-2266DCA3E8B4}"/>
              </a:ext>
            </a:extLst>
          </p:cNvPr>
          <p:cNvSpPr>
            <a:spLocks noGrp="1"/>
          </p:cNvSpPr>
          <p:nvPr>
            <p:ph idx="1"/>
          </p:nvPr>
        </p:nvSpPr>
        <p:spPr>
          <a:xfrm>
            <a:off x="838200" y="2057400"/>
            <a:ext cx="10591800" cy="3810000"/>
          </a:xfrm>
        </p:spPr>
        <p:txBody>
          <a:bodyPr>
            <a:normAutofit/>
          </a:bodyPr>
          <a:lstStyle/>
          <a:p>
            <a:r>
              <a:rPr lang="en-US" dirty="0"/>
              <a:t>The BARC has discussed two types of initiatives pools in prior sessions:</a:t>
            </a:r>
          </a:p>
          <a:p>
            <a:endParaRPr lang="en-US" dirty="0"/>
          </a:p>
          <a:p>
            <a:pPr lvl="2"/>
            <a:r>
              <a:rPr lang="en-US" dirty="0"/>
              <a:t>Campus-wide initiatives</a:t>
            </a:r>
          </a:p>
          <a:p>
            <a:pPr lvl="2"/>
            <a:r>
              <a:rPr lang="en-US" dirty="0"/>
              <a:t>Academic initiatives</a:t>
            </a:r>
          </a:p>
          <a:p>
            <a:pPr lvl="2"/>
            <a:endParaRPr lang="en-US" dirty="0"/>
          </a:p>
          <a:p>
            <a:r>
              <a:rPr lang="en-US" dirty="0"/>
              <a:t>In session #10, the committee voted to continue discussing two different options to build initiative pools, both of which build the incentive pools from continuing budget and reduce the funding available to support regular operations:</a:t>
            </a:r>
          </a:p>
          <a:p>
            <a:pPr marL="803275" lvl="2" indent="-342900">
              <a:buFont typeface="+mj-lt"/>
              <a:buAutoNum type="arabicPeriod"/>
            </a:pPr>
            <a:r>
              <a:rPr lang="en-US" dirty="0"/>
              <a:t>Set aside a portion of revenue before allocations (“front-end”)</a:t>
            </a:r>
          </a:p>
          <a:p>
            <a:pPr marL="803275" lvl="2" indent="-342900">
              <a:buFont typeface="+mj-lt"/>
              <a:buAutoNum type="arabicPeriod"/>
            </a:pPr>
            <a:r>
              <a:rPr lang="en-US" sz="1800" kern="1200" dirty="0">
                <a:solidFill>
                  <a:schemeClr val="dk1"/>
                </a:solidFill>
                <a:latin typeface="Helvetica Neue Light" panose="02000403000000020004"/>
                <a:ea typeface="+mn-ea"/>
                <a:cs typeface="+mn-cs"/>
              </a:rPr>
              <a:t>Formula/participation </a:t>
            </a:r>
            <a:r>
              <a:rPr lang="en-US" dirty="0"/>
              <a:t>on revenue allocated within the model (“back-end”)</a:t>
            </a:r>
          </a:p>
          <a:p>
            <a:endParaRPr lang="en-US" dirty="0"/>
          </a:p>
        </p:txBody>
      </p:sp>
      <p:sp>
        <p:nvSpPr>
          <p:cNvPr id="3" name="Title 2">
            <a:extLst>
              <a:ext uri="{FF2B5EF4-FFF2-40B4-BE49-F238E27FC236}">
                <a16:creationId xmlns:a16="http://schemas.microsoft.com/office/drawing/2014/main" id="{AE1FC0E3-0A60-91FF-E5A3-82847B3A4925}"/>
              </a:ext>
            </a:extLst>
          </p:cNvPr>
          <p:cNvSpPr>
            <a:spLocks noGrp="1"/>
          </p:cNvSpPr>
          <p:nvPr>
            <p:ph type="title"/>
          </p:nvPr>
        </p:nvSpPr>
        <p:spPr/>
        <p:txBody>
          <a:bodyPr/>
          <a:lstStyle/>
          <a:p>
            <a:r>
              <a:rPr lang="en-US" dirty="0"/>
              <a:t>INITIATIVES POOLS</a:t>
            </a:r>
          </a:p>
        </p:txBody>
      </p:sp>
      <p:sp>
        <p:nvSpPr>
          <p:cNvPr id="4" name="Slide Number Placeholder 3">
            <a:extLst>
              <a:ext uri="{FF2B5EF4-FFF2-40B4-BE49-F238E27FC236}">
                <a16:creationId xmlns:a16="http://schemas.microsoft.com/office/drawing/2014/main" id="{E92A1D2E-87D1-8B21-58AF-E92CF6145706}"/>
              </a:ext>
            </a:extLst>
          </p:cNvPr>
          <p:cNvSpPr>
            <a:spLocks noGrp="1"/>
          </p:cNvSpPr>
          <p:nvPr>
            <p:ph type="sldNum" sz="quarter" idx="12"/>
          </p:nvPr>
        </p:nvSpPr>
        <p:spPr/>
        <p:txBody>
          <a:bodyPr/>
          <a:lstStyle/>
          <a:p>
            <a:fld id="{2EF5B720-A4A1-FD49-AF98-E194DCD54D67}" type="slidenum">
              <a:rPr lang="en-US" smtClean="0"/>
              <a:t>5</a:t>
            </a:fld>
            <a:endParaRPr lang="en-US" dirty="0"/>
          </a:p>
        </p:txBody>
      </p:sp>
    </p:spTree>
    <p:extLst>
      <p:ext uri="{BB962C8B-B14F-4D97-AF65-F5344CB8AC3E}">
        <p14:creationId xmlns:p14="http://schemas.microsoft.com/office/powerpoint/2010/main" val="3794590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6D39B-5AD4-813F-8644-7A97B1E417B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B6AACB-98D6-1E87-0D9C-D84A0D9B1F04}"/>
              </a:ext>
            </a:extLst>
          </p:cNvPr>
          <p:cNvSpPr>
            <a:spLocks noGrp="1"/>
          </p:cNvSpPr>
          <p:nvPr>
            <p:ph idx="1"/>
          </p:nvPr>
        </p:nvSpPr>
        <p:spPr>
          <a:xfrm>
            <a:off x="838200" y="2057400"/>
            <a:ext cx="10668000" cy="3886200"/>
          </a:xfrm>
        </p:spPr>
        <p:txBody>
          <a:bodyPr/>
          <a:lstStyle/>
          <a:p>
            <a:r>
              <a:rPr lang="en-US" dirty="0"/>
              <a:t>Based on this, the committee needs to come to consensus on a recommendation for how to build the incentive pool:</a:t>
            </a:r>
          </a:p>
          <a:p>
            <a:pPr lvl="2"/>
            <a:r>
              <a:rPr lang="en-US" dirty="0"/>
              <a:t>Percent of revenue?</a:t>
            </a:r>
          </a:p>
          <a:p>
            <a:pPr lvl="2"/>
            <a:r>
              <a:rPr lang="en-US" dirty="0"/>
              <a:t>Dollar level?</a:t>
            </a:r>
          </a:p>
          <a:p>
            <a:pPr lvl="2"/>
            <a:endParaRPr lang="en-US" dirty="0"/>
          </a:p>
          <a:p>
            <a:r>
              <a:rPr lang="en-US" dirty="0"/>
              <a:t>How will this be shared between administration and schools/colleges?</a:t>
            </a:r>
          </a:p>
          <a:p>
            <a:pPr lvl="2"/>
            <a:r>
              <a:rPr lang="en-US" dirty="0"/>
              <a:t>Build two separate pools?</a:t>
            </a:r>
          </a:p>
          <a:p>
            <a:pPr lvl="2"/>
            <a:r>
              <a:rPr lang="en-US" dirty="0"/>
              <a:t>If so, how?  Build one larger pool at Step 1 in the budget model with Mandatory Costs and split between Campus Support Units and Schools/Colleges using the percentages in Step 2?</a:t>
            </a:r>
          </a:p>
          <a:p>
            <a:endParaRPr lang="en-US" dirty="0"/>
          </a:p>
          <a:p>
            <a:endParaRPr lang="en-US" dirty="0"/>
          </a:p>
        </p:txBody>
      </p:sp>
      <p:sp>
        <p:nvSpPr>
          <p:cNvPr id="3" name="Title 2">
            <a:extLst>
              <a:ext uri="{FF2B5EF4-FFF2-40B4-BE49-F238E27FC236}">
                <a16:creationId xmlns:a16="http://schemas.microsoft.com/office/drawing/2014/main" id="{3719C930-55C9-AE7B-405D-E01FC161352A}"/>
              </a:ext>
            </a:extLst>
          </p:cNvPr>
          <p:cNvSpPr>
            <a:spLocks noGrp="1"/>
          </p:cNvSpPr>
          <p:nvPr>
            <p:ph type="title"/>
          </p:nvPr>
        </p:nvSpPr>
        <p:spPr/>
        <p:txBody>
          <a:bodyPr/>
          <a:lstStyle/>
          <a:p>
            <a:r>
              <a:rPr lang="en-US" dirty="0"/>
              <a:t>INITIATIVES POOLS DECISIONS</a:t>
            </a:r>
          </a:p>
        </p:txBody>
      </p:sp>
      <p:sp>
        <p:nvSpPr>
          <p:cNvPr id="4" name="Slide Number Placeholder 3">
            <a:extLst>
              <a:ext uri="{FF2B5EF4-FFF2-40B4-BE49-F238E27FC236}">
                <a16:creationId xmlns:a16="http://schemas.microsoft.com/office/drawing/2014/main" id="{458AC661-3A3D-88C4-24D4-6AA2AB44F8CC}"/>
              </a:ext>
            </a:extLst>
          </p:cNvPr>
          <p:cNvSpPr>
            <a:spLocks noGrp="1"/>
          </p:cNvSpPr>
          <p:nvPr>
            <p:ph type="sldNum" sz="quarter" idx="12"/>
          </p:nvPr>
        </p:nvSpPr>
        <p:spPr/>
        <p:txBody>
          <a:bodyPr/>
          <a:lstStyle/>
          <a:p>
            <a:fld id="{2EF5B720-A4A1-FD49-AF98-E194DCD54D67}" type="slidenum">
              <a:rPr lang="en-US" smtClean="0"/>
              <a:t>6</a:t>
            </a:fld>
            <a:endParaRPr lang="en-US" dirty="0"/>
          </a:p>
        </p:txBody>
      </p:sp>
    </p:spTree>
    <p:extLst>
      <p:ext uri="{BB962C8B-B14F-4D97-AF65-F5344CB8AC3E}">
        <p14:creationId xmlns:p14="http://schemas.microsoft.com/office/powerpoint/2010/main" val="2838974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1ED0AB-D8CC-1295-A754-4095C27EA2B8}"/>
              </a:ext>
            </a:extLst>
          </p:cNvPr>
          <p:cNvSpPr>
            <a:spLocks noGrp="1"/>
          </p:cNvSpPr>
          <p:nvPr>
            <p:ph type="sldNum" sz="quarter" idx="12"/>
          </p:nvPr>
        </p:nvSpPr>
        <p:spPr/>
        <p:txBody>
          <a:bodyPr/>
          <a:lstStyle/>
          <a:p>
            <a:fld id="{2EF5B720-A4A1-FD49-AF98-E194DCD54D67}" type="slidenum">
              <a:rPr lang="en-US" smtClean="0"/>
              <a:t>7</a:t>
            </a:fld>
            <a:endParaRPr lang="en-US" dirty="0"/>
          </a:p>
        </p:txBody>
      </p:sp>
      <p:sp>
        <p:nvSpPr>
          <p:cNvPr id="2" name="Content Placeholder 1">
            <a:extLst>
              <a:ext uri="{FF2B5EF4-FFF2-40B4-BE49-F238E27FC236}">
                <a16:creationId xmlns:a16="http://schemas.microsoft.com/office/drawing/2014/main" id="{6BE0C9A6-4529-204D-C82C-EC0349C18C81}"/>
              </a:ext>
            </a:extLst>
          </p:cNvPr>
          <p:cNvSpPr>
            <a:spLocks noGrp="1"/>
          </p:cNvSpPr>
          <p:nvPr>
            <p:ph idx="1"/>
          </p:nvPr>
        </p:nvSpPr>
        <p:spPr>
          <a:xfrm>
            <a:off x="838200" y="2057399"/>
            <a:ext cx="7315200" cy="4490475"/>
          </a:xfrm>
        </p:spPr>
        <p:txBody>
          <a:bodyPr/>
          <a:lstStyle/>
          <a:p>
            <a:pPr marL="130175" indent="0">
              <a:buNone/>
            </a:pPr>
            <a:r>
              <a:rPr lang="en-US" dirty="0"/>
              <a:t>Ten-minute discussion of the draft principle bullets that were included in Session #8</a:t>
            </a:r>
          </a:p>
          <a:p>
            <a:endParaRPr lang="en-US" dirty="0"/>
          </a:p>
          <a:p>
            <a:r>
              <a:rPr lang="en-US" dirty="0"/>
              <a:t>Supports the university mission and reputation</a:t>
            </a:r>
          </a:p>
          <a:p>
            <a:r>
              <a:rPr lang="en-US" dirty="0"/>
              <a:t>Easy to explain and plan</a:t>
            </a:r>
          </a:p>
          <a:p>
            <a:r>
              <a:rPr lang="en-US" dirty="0"/>
              <a:t>Shared commitment to a comprehensive university, recognizing the differences in costs to deliver education</a:t>
            </a:r>
          </a:p>
          <a:p>
            <a:r>
              <a:rPr lang="en-US" dirty="0"/>
              <a:t>Promotes healthy fiscal foundations </a:t>
            </a:r>
          </a:p>
          <a:p>
            <a:r>
              <a:rPr lang="en-US" dirty="0"/>
              <a:t>Agile/adaptable to many scenarios*  (starred for further discussion)</a:t>
            </a:r>
          </a:p>
          <a:p>
            <a:endParaRPr lang="en-US" dirty="0"/>
          </a:p>
        </p:txBody>
      </p:sp>
      <p:sp>
        <p:nvSpPr>
          <p:cNvPr id="3" name="Title 2">
            <a:extLst>
              <a:ext uri="{FF2B5EF4-FFF2-40B4-BE49-F238E27FC236}">
                <a16:creationId xmlns:a16="http://schemas.microsoft.com/office/drawing/2014/main" id="{8DE795F0-8DE9-DD2E-1B46-0FAABCAFFB3F}"/>
              </a:ext>
            </a:extLst>
          </p:cNvPr>
          <p:cNvSpPr>
            <a:spLocks noGrp="1"/>
          </p:cNvSpPr>
          <p:nvPr>
            <p:ph type="title"/>
          </p:nvPr>
        </p:nvSpPr>
        <p:spPr/>
        <p:txBody>
          <a:bodyPr/>
          <a:lstStyle/>
          <a:p>
            <a:r>
              <a:rPr lang="en-US" dirty="0"/>
              <a:t>DRAFT OF PRINCIPLE BULLETS</a:t>
            </a:r>
          </a:p>
        </p:txBody>
      </p:sp>
      <p:pic>
        <p:nvPicPr>
          <p:cNvPr id="6" name="Graphic 5" descr="Alarm clock with solid fill">
            <a:extLst>
              <a:ext uri="{FF2B5EF4-FFF2-40B4-BE49-F238E27FC236}">
                <a16:creationId xmlns:a16="http://schemas.microsoft.com/office/drawing/2014/main" id="{FDC8E1C9-60CF-1A7C-E630-0193DFBBD1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85369" y="2756784"/>
            <a:ext cx="2868431" cy="2868431"/>
          </a:xfrm>
          <a:prstGeom prst="rect">
            <a:avLst/>
          </a:prstGeom>
        </p:spPr>
      </p:pic>
    </p:spTree>
    <p:extLst>
      <p:ext uri="{BB962C8B-B14F-4D97-AF65-F5344CB8AC3E}">
        <p14:creationId xmlns:p14="http://schemas.microsoft.com/office/powerpoint/2010/main" val="3526017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94A7D8-F8CF-943C-D5FA-7AF160324BE5}"/>
              </a:ext>
            </a:extLst>
          </p:cNvPr>
          <p:cNvSpPr>
            <a:spLocks noGrp="1"/>
          </p:cNvSpPr>
          <p:nvPr>
            <p:ph idx="1"/>
          </p:nvPr>
        </p:nvSpPr>
        <p:spPr/>
        <p:txBody>
          <a:bodyPr/>
          <a:lstStyle/>
          <a:p>
            <a:pPr marL="130175" indent="0">
              <a:buNone/>
            </a:pPr>
            <a:r>
              <a:rPr lang="en-US" dirty="0"/>
              <a:t>A couple of times over the last ten sessions, we have mentioned the possibility of retaining the BARC as a group next academic year.</a:t>
            </a:r>
          </a:p>
          <a:p>
            <a:endParaRPr lang="en-US" dirty="0"/>
          </a:p>
          <a:p>
            <a:r>
              <a:rPr lang="en-US" dirty="0"/>
              <a:t>Does the group agree that it would like to continue in some form and capacity next year?</a:t>
            </a:r>
          </a:p>
          <a:p>
            <a:r>
              <a:rPr lang="en-US" dirty="0"/>
              <a:t>What work would this group accomplish?</a:t>
            </a:r>
          </a:p>
          <a:p>
            <a:pPr lvl="2"/>
            <a:r>
              <a:rPr lang="en-US" dirty="0"/>
              <a:t>Review of budget model outputs in parallel year against success criteria</a:t>
            </a:r>
          </a:p>
          <a:p>
            <a:pPr lvl="2"/>
            <a:r>
              <a:rPr lang="en-US" dirty="0"/>
              <a:t>Reviewing “stress tests” of budget model</a:t>
            </a:r>
          </a:p>
          <a:p>
            <a:pPr lvl="2"/>
            <a:r>
              <a:rPr lang="en-US" dirty="0"/>
              <a:t>Helping communicate about the new model across campus</a:t>
            </a:r>
          </a:p>
          <a:p>
            <a:pPr lvl="2"/>
            <a:r>
              <a:rPr lang="en-US" dirty="0"/>
              <a:t>Build publicly available resources </a:t>
            </a:r>
          </a:p>
          <a:p>
            <a:pPr marL="460375" lvl="2" indent="0">
              <a:buNone/>
            </a:pPr>
            <a:endParaRPr lang="en-US" dirty="0"/>
          </a:p>
        </p:txBody>
      </p:sp>
      <p:sp>
        <p:nvSpPr>
          <p:cNvPr id="3" name="Title 2">
            <a:extLst>
              <a:ext uri="{FF2B5EF4-FFF2-40B4-BE49-F238E27FC236}">
                <a16:creationId xmlns:a16="http://schemas.microsoft.com/office/drawing/2014/main" id="{ECB07705-7840-3016-37DE-2F364FD78269}"/>
              </a:ext>
            </a:extLst>
          </p:cNvPr>
          <p:cNvSpPr>
            <a:spLocks noGrp="1"/>
          </p:cNvSpPr>
          <p:nvPr>
            <p:ph type="title"/>
          </p:nvPr>
        </p:nvSpPr>
        <p:spPr/>
        <p:txBody>
          <a:bodyPr/>
          <a:lstStyle/>
          <a:p>
            <a:r>
              <a:rPr lang="en-US" dirty="0"/>
              <a:t>FUTURE OF BARC	</a:t>
            </a:r>
          </a:p>
        </p:txBody>
      </p:sp>
      <p:sp>
        <p:nvSpPr>
          <p:cNvPr id="4" name="Slide Number Placeholder 3">
            <a:extLst>
              <a:ext uri="{FF2B5EF4-FFF2-40B4-BE49-F238E27FC236}">
                <a16:creationId xmlns:a16="http://schemas.microsoft.com/office/drawing/2014/main" id="{75D5DBCF-4A1E-3FDE-4A03-1AD37E9DEB1C}"/>
              </a:ext>
            </a:extLst>
          </p:cNvPr>
          <p:cNvSpPr>
            <a:spLocks noGrp="1"/>
          </p:cNvSpPr>
          <p:nvPr>
            <p:ph type="sldNum" sz="quarter" idx="12"/>
          </p:nvPr>
        </p:nvSpPr>
        <p:spPr/>
        <p:txBody>
          <a:bodyPr/>
          <a:lstStyle/>
          <a:p>
            <a:fld id="{2EF5B720-A4A1-FD49-AF98-E194DCD54D67}" type="slidenum">
              <a:rPr lang="en-US" smtClean="0"/>
              <a:t>8</a:t>
            </a:fld>
            <a:endParaRPr lang="en-US" dirty="0"/>
          </a:p>
        </p:txBody>
      </p:sp>
    </p:spTree>
    <p:extLst>
      <p:ext uri="{BB962C8B-B14F-4D97-AF65-F5344CB8AC3E}">
        <p14:creationId xmlns:p14="http://schemas.microsoft.com/office/powerpoint/2010/main" val="1493275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A2051F-A2CD-0522-3360-38864B8DDEF9}"/>
              </a:ext>
            </a:extLst>
          </p:cNvPr>
          <p:cNvSpPr>
            <a:spLocks noGrp="1"/>
          </p:cNvSpPr>
          <p:nvPr>
            <p:ph idx="1"/>
          </p:nvPr>
        </p:nvSpPr>
        <p:spPr/>
        <p:txBody>
          <a:bodyPr/>
          <a:lstStyle/>
          <a:p>
            <a:r>
              <a:rPr lang="en-US" dirty="0"/>
              <a:t>The key deliverable from the BARC is a report and presentation for the Chancellor and Deans on April 17</a:t>
            </a:r>
            <a:r>
              <a:rPr lang="en-US" baseline="30000" dirty="0"/>
              <a:t>th</a:t>
            </a:r>
            <a:r>
              <a:rPr lang="en-US" dirty="0"/>
              <a:t>, which will ultimately go to the Executive Team for consideration and approval by the Chancellor.</a:t>
            </a:r>
          </a:p>
          <a:p>
            <a:endParaRPr lang="en-US" dirty="0"/>
          </a:p>
          <a:p>
            <a:r>
              <a:rPr lang="en-US" dirty="0"/>
              <a:t>We have put together a rough outline of a final report, where does the BARC see their contribution in developing the content?</a:t>
            </a:r>
          </a:p>
        </p:txBody>
      </p:sp>
      <p:sp>
        <p:nvSpPr>
          <p:cNvPr id="3" name="Title 2">
            <a:extLst>
              <a:ext uri="{FF2B5EF4-FFF2-40B4-BE49-F238E27FC236}">
                <a16:creationId xmlns:a16="http://schemas.microsoft.com/office/drawing/2014/main" id="{A9A79741-9408-8756-ED1E-A2CF76731835}"/>
              </a:ext>
            </a:extLst>
          </p:cNvPr>
          <p:cNvSpPr>
            <a:spLocks noGrp="1"/>
          </p:cNvSpPr>
          <p:nvPr>
            <p:ph type="title"/>
          </p:nvPr>
        </p:nvSpPr>
        <p:spPr/>
        <p:txBody>
          <a:bodyPr/>
          <a:lstStyle/>
          <a:p>
            <a:r>
              <a:rPr lang="en-US" dirty="0"/>
              <a:t>DELIVERABLE FROM BARC</a:t>
            </a:r>
          </a:p>
        </p:txBody>
      </p:sp>
      <p:sp>
        <p:nvSpPr>
          <p:cNvPr id="4" name="Slide Number Placeholder 3">
            <a:extLst>
              <a:ext uri="{FF2B5EF4-FFF2-40B4-BE49-F238E27FC236}">
                <a16:creationId xmlns:a16="http://schemas.microsoft.com/office/drawing/2014/main" id="{6943991F-63FE-694E-A2F1-BE593CD9FDF2}"/>
              </a:ext>
            </a:extLst>
          </p:cNvPr>
          <p:cNvSpPr>
            <a:spLocks noGrp="1"/>
          </p:cNvSpPr>
          <p:nvPr>
            <p:ph type="sldNum" sz="quarter" idx="12"/>
          </p:nvPr>
        </p:nvSpPr>
        <p:spPr/>
        <p:txBody>
          <a:bodyPr/>
          <a:lstStyle/>
          <a:p>
            <a:fld id="{2EF5B720-A4A1-FD49-AF98-E194DCD54D67}" type="slidenum">
              <a:rPr lang="en-US" smtClean="0"/>
              <a:t>9</a:t>
            </a:fld>
            <a:endParaRPr lang="en-US" dirty="0"/>
          </a:p>
        </p:txBody>
      </p:sp>
    </p:spTree>
    <p:extLst>
      <p:ext uri="{BB962C8B-B14F-4D97-AF65-F5344CB8AC3E}">
        <p14:creationId xmlns:p14="http://schemas.microsoft.com/office/powerpoint/2010/main" val="3839234235"/>
      </p:ext>
    </p:extLst>
  </p:cSld>
  <p:clrMapOvr>
    <a:masterClrMapping/>
  </p:clrMapOvr>
</p:sld>
</file>

<file path=ppt/theme/theme1.xml><?xml version="1.0" encoding="utf-8"?>
<a:theme xmlns:a="http://schemas.openxmlformats.org/drawingml/2006/main" name="CU Denver Moments PPT Templates">
  <a:themeElements>
    <a:clrScheme name="CU Denver Moments Color Palette">
      <a:dk1>
        <a:srgbClr val="000000"/>
      </a:dk1>
      <a:lt1>
        <a:srgbClr val="FFFFFF"/>
      </a:lt1>
      <a:dk2>
        <a:srgbClr val="CFB87C"/>
      </a:dk2>
      <a:lt2>
        <a:srgbClr val="F1EAD8"/>
      </a:lt2>
      <a:accent1>
        <a:srgbClr val="CFB87C"/>
      </a:accent1>
      <a:accent2>
        <a:srgbClr val="28939D"/>
      </a:accent2>
      <a:accent3>
        <a:srgbClr val="244C59"/>
      </a:accent3>
      <a:accent4>
        <a:srgbClr val="A3A3A3"/>
      </a:accent4>
      <a:accent5>
        <a:srgbClr val="56595C"/>
      </a:accent5>
      <a:accent6>
        <a:srgbClr val="F1EAD8"/>
      </a:accent6>
      <a:hlink>
        <a:srgbClr val="244C59"/>
      </a:hlink>
      <a:folHlink>
        <a:srgbClr val="104D5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4C2E8D51-B95C-A843-865E-D5804C25EEA7}" vid="{20764ACD-4C26-E64A-8FDA-BCC432E93A67}"/>
    </a:ext>
  </a:extLst>
</a:theme>
</file>

<file path=ppt/theme/theme2.xml><?xml version="1.0" encoding="utf-8"?>
<a:theme xmlns:a="http://schemas.openxmlformats.org/drawingml/2006/main" name="Office Theme">
  <a:themeElements>
    <a:clrScheme name="CU Denver Moments Color Palette">
      <a:dk1>
        <a:srgbClr val="000000"/>
      </a:dk1>
      <a:lt1>
        <a:srgbClr val="FFFFFF"/>
      </a:lt1>
      <a:dk2>
        <a:srgbClr val="CFB87C"/>
      </a:dk2>
      <a:lt2>
        <a:srgbClr val="F1EAD8"/>
      </a:lt2>
      <a:accent1>
        <a:srgbClr val="000000"/>
      </a:accent1>
      <a:accent2>
        <a:srgbClr val="28939D"/>
      </a:accent2>
      <a:accent3>
        <a:srgbClr val="244C59"/>
      </a:accent3>
      <a:accent4>
        <a:srgbClr val="F87C56"/>
      </a:accent4>
      <a:accent5>
        <a:srgbClr val="E35105"/>
      </a:accent5>
      <a:accent6>
        <a:srgbClr val="A6093C"/>
      </a:accent6>
      <a:hlink>
        <a:srgbClr val="244C59"/>
      </a:hlink>
      <a:folHlink>
        <a:srgbClr val="104D5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4C2E8D51-B95C-A843-865E-D5804C25EEA7}" vid="{464A8A6D-0E2A-F34E-B763-AD640F818C3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B3DEA8C7A8F44AAFC2F7C82AB6F48" ma:contentTypeVersion="6" ma:contentTypeDescription="Create a new document." ma:contentTypeScope="" ma:versionID="2e2cce4e94577f1123cb11f96482abc2">
  <xsd:schema xmlns:xsd="http://www.w3.org/2001/XMLSchema" xmlns:xs="http://www.w3.org/2001/XMLSchema" xmlns:p="http://schemas.microsoft.com/office/2006/metadata/properties" xmlns:ns2="cc6375ac-b81c-4ed8-a446-7bbf27d82636" xmlns:ns3="4de0c387-5700-4942-8622-fc245635cfa6" targetNamespace="http://schemas.microsoft.com/office/2006/metadata/properties" ma:root="true" ma:fieldsID="4df49119629e072a7a94ee192e86db3b" ns2:_="" ns3:_="">
    <xsd:import namespace="cc6375ac-b81c-4ed8-a446-7bbf27d82636"/>
    <xsd:import namespace="4de0c387-5700-4942-8622-fc245635cfa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6375ac-b81c-4ed8-a446-7bbf27d826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de0c387-5700-4942-8622-fc245635cfa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E193D2E-E0B7-45D2-B277-863B7A48542C}">
  <ds:schemaRefs>
    <ds:schemaRef ds:uri="http://schemas.microsoft.com/sharepoint/v3/contenttype/forms"/>
  </ds:schemaRefs>
</ds:datastoreItem>
</file>

<file path=customXml/itemProps2.xml><?xml version="1.0" encoding="utf-8"?>
<ds:datastoreItem xmlns:ds="http://schemas.openxmlformats.org/officeDocument/2006/customXml" ds:itemID="{61A31BE3-453A-468D-8A93-C17CDF838B3E}">
  <ds:schemaRefs>
    <ds:schemaRef ds:uri="http://schemas.microsoft.com/office/infopath/2007/PartnerControls"/>
    <ds:schemaRef ds:uri="http://purl.org/dc/elements/1.1/"/>
    <ds:schemaRef ds:uri="4de0c387-5700-4942-8622-fc245635cfa6"/>
    <ds:schemaRef ds:uri="http://schemas.microsoft.com/office/2006/documentManagement/types"/>
    <ds:schemaRef ds:uri="http://www.w3.org/XML/1998/namespace"/>
    <ds:schemaRef ds:uri="http://schemas.openxmlformats.org/package/2006/metadata/core-properties"/>
    <ds:schemaRef ds:uri="http://purl.org/dc/terms/"/>
    <ds:schemaRef ds:uri="cc6375ac-b81c-4ed8-a446-7bbf27d82636"/>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65E540E5-6DCE-413F-AAC5-B5C59BF0AD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6375ac-b81c-4ed8-a446-7bbf27d82636"/>
    <ds:schemaRef ds:uri="4de0c387-5700-4942-8622-fc245635cf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01_CU Denver_PPT Template_Helvetica</Template>
  <TotalTime>85206</TotalTime>
  <Words>772</Words>
  <Application>Microsoft Office PowerPoint</Application>
  <PresentationFormat>Widescreen</PresentationFormat>
  <Paragraphs>103</Paragraphs>
  <Slides>11</Slides>
  <Notes>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11</vt:i4>
      </vt:variant>
    </vt:vector>
  </HeadingPairs>
  <TitlesOfParts>
    <vt:vector size="20" baseType="lpstr">
      <vt:lpstr>Arial</vt:lpstr>
      <vt:lpstr>Calibri</vt:lpstr>
      <vt:lpstr>Calibri Light</vt:lpstr>
      <vt:lpstr>Helvetica Neue</vt:lpstr>
      <vt:lpstr>HELVETICA NEUE CONDENSED</vt:lpstr>
      <vt:lpstr>Helvetica Neue Condensed Black</vt:lpstr>
      <vt:lpstr>Helvetica Neue Light</vt:lpstr>
      <vt:lpstr>CU Denver Moments PPT Templates</vt:lpstr>
      <vt:lpstr>Office Theme</vt:lpstr>
      <vt:lpstr>BUDGET ALLOCATION REVIEW COMMITTEE</vt:lpstr>
      <vt:lpstr>AGENDA</vt:lpstr>
      <vt:lpstr>RECAP OF CHANCELLOR VISIT</vt:lpstr>
      <vt:lpstr>STRUCTURE OF CURRENT BARC METRICS-BASED MODEL</vt:lpstr>
      <vt:lpstr>INITIATIVES POOLS</vt:lpstr>
      <vt:lpstr>INITIATIVES POOLS DECISIONS</vt:lpstr>
      <vt:lpstr>DRAFT OF PRINCIPLE BULLETS</vt:lpstr>
      <vt:lpstr>FUTURE OF BARC </vt:lpstr>
      <vt:lpstr>DELIVERABLE FROM BARC</vt:lpstr>
      <vt:lpstr>KEY MESSAGES FROM SESSION #11</vt:lpstr>
      <vt:lpstr>WHAT ARE THE KEY MESSAGES FROM THIS SESSION?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INSTRUCTIONS &amp; EXAMPLE LAYOUTS</dc:title>
  <dc:creator>St Peter, Jennifer</dc:creator>
  <cp:lastModifiedBy>St Peter, Jennifer</cp:lastModifiedBy>
  <cp:revision>112</cp:revision>
  <cp:lastPrinted>2024-10-10T20:28:00Z</cp:lastPrinted>
  <dcterms:created xsi:type="dcterms:W3CDTF">2024-02-08T16:17:30Z</dcterms:created>
  <dcterms:modified xsi:type="dcterms:W3CDTF">2025-03-14T20:41:08Z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0x01010079FB3DEA8C7A8F44AAFC2F7C82AB6F48</vt:lpwstr>
  </property>
</Properties>
</file>